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</p:sldIdLst>
  <p:sldSz cx="18288000" cy="10287000"/>
  <p:notesSz cx="6858000" cy="9144000"/>
  <p:embeddedFontLs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Lato 1 Heavy" panose="020B0604020202020204" charset="0"/>
      <p:regular r:id="rId10"/>
    </p:embeddedFont>
    <p:embeddedFont>
      <p:font typeface="Lato 2" panose="020B0604020202020204" charset="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2" d="100"/>
          <a:sy n="72" d="100"/>
        </p:scale>
        <p:origin x="65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font" Target="fonts/font2.fntdata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4.fntdata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 Dryland" userId="8d89fc41-4de5-4db0-9456-5a0dd52cd4c4" providerId="ADAL" clId="{51AB7468-D4FD-4159-B5F7-5C6BBB1FB979}"/>
    <pc:docChg chg="custSel modSld">
      <pc:chgData name="K Dryland" userId="8d89fc41-4de5-4db0-9456-5a0dd52cd4c4" providerId="ADAL" clId="{51AB7468-D4FD-4159-B5F7-5C6BBB1FB979}" dt="2024-03-20T08:04:04.927" v="10" actId="20577"/>
      <pc:docMkLst>
        <pc:docMk/>
      </pc:docMkLst>
      <pc:sldChg chg="delSp modSp mod">
        <pc:chgData name="K Dryland" userId="8d89fc41-4de5-4db0-9456-5a0dd52cd4c4" providerId="ADAL" clId="{51AB7468-D4FD-4159-B5F7-5C6BBB1FB979}" dt="2024-03-20T08:04:04.927" v="10" actId="20577"/>
        <pc:sldMkLst>
          <pc:docMk/>
          <pc:sldMk cId="0" sldId="256"/>
        </pc:sldMkLst>
        <pc:spChg chg="del mod">
          <ac:chgData name="K Dryland" userId="8d89fc41-4de5-4db0-9456-5a0dd52cd4c4" providerId="ADAL" clId="{51AB7468-D4FD-4159-B5F7-5C6BBB1FB979}" dt="2024-03-18T12:30:55.239" v="1" actId="478"/>
          <ac:spMkLst>
            <pc:docMk/>
            <pc:sldMk cId="0" sldId="256"/>
            <ac:spMk id="61" creationId="{00000000-0000-0000-0000-000000000000}"/>
          </ac:spMkLst>
        </pc:spChg>
        <pc:spChg chg="del">
          <ac:chgData name="K Dryland" userId="8d89fc41-4de5-4db0-9456-5a0dd52cd4c4" providerId="ADAL" clId="{51AB7468-D4FD-4159-B5F7-5C6BBB1FB979}" dt="2024-03-18T12:30:59.009" v="2" actId="478"/>
          <ac:spMkLst>
            <pc:docMk/>
            <pc:sldMk cId="0" sldId="256"/>
            <ac:spMk id="67" creationId="{00000000-0000-0000-0000-000000000000}"/>
          </ac:spMkLst>
        </pc:spChg>
        <pc:spChg chg="del">
          <ac:chgData name="K Dryland" userId="8d89fc41-4de5-4db0-9456-5a0dd52cd4c4" providerId="ADAL" clId="{51AB7468-D4FD-4159-B5F7-5C6BBB1FB979}" dt="2024-03-18T12:31:03.387" v="3" actId="478"/>
          <ac:spMkLst>
            <pc:docMk/>
            <pc:sldMk cId="0" sldId="256"/>
            <ac:spMk id="69" creationId="{00000000-0000-0000-0000-000000000000}"/>
          </ac:spMkLst>
        </pc:spChg>
        <pc:spChg chg="mod">
          <ac:chgData name="K Dryland" userId="8d89fc41-4de5-4db0-9456-5a0dd52cd4c4" providerId="ADAL" clId="{51AB7468-D4FD-4159-B5F7-5C6BBB1FB979}" dt="2024-03-18T12:31:20.003" v="5" actId="14100"/>
          <ac:spMkLst>
            <pc:docMk/>
            <pc:sldMk cId="0" sldId="256"/>
            <ac:spMk id="72" creationId="{00000000-0000-0000-0000-000000000000}"/>
          </ac:spMkLst>
        </pc:spChg>
        <pc:spChg chg="mod">
          <ac:chgData name="K Dryland" userId="8d89fc41-4de5-4db0-9456-5a0dd52cd4c4" providerId="ADAL" clId="{51AB7468-D4FD-4159-B5F7-5C6BBB1FB979}" dt="2024-03-18T12:31:12.784" v="4" actId="14100"/>
          <ac:spMkLst>
            <pc:docMk/>
            <pc:sldMk cId="0" sldId="256"/>
            <ac:spMk id="78" creationId="{00000000-0000-0000-0000-000000000000}"/>
          </ac:spMkLst>
        </pc:spChg>
        <pc:spChg chg="mod">
          <ac:chgData name="K Dryland" userId="8d89fc41-4de5-4db0-9456-5a0dd52cd4c4" providerId="ADAL" clId="{51AB7468-D4FD-4159-B5F7-5C6BBB1FB979}" dt="2024-03-20T08:04:04.927" v="10" actId="20577"/>
          <ac:spMkLst>
            <pc:docMk/>
            <pc:sldMk cId="0" sldId="256"/>
            <ac:spMk id="112" creationId="{00000000-0000-0000-0000-000000000000}"/>
          </ac:spMkLst>
        </pc:spChg>
        <pc:grpChg chg="del">
          <ac:chgData name="K Dryland" userId="8d89fc41-4de5-4db0-9456-5a0dd52cd4c4" providerId="ADAL" clId="{51AB7468-D4FD-4159-B5F7-5C6BBB1FB979}" dt="2024-03-18T12:30:55.239" v="1" actId="478"/>
          <ac:grpSpMkLst>
            <pc:docMk/>
            <pc:sldMk cId="0" sldId="256"/>
            <ac:grpSpMk id="60" creationId="{00000000-0000-0000-0000-000000000000}"/>
          </ac:grpSpMkLst>
        </pc:grpChg>
        <pc:grpChg chg="del">
          <ac:chgData name="K Dryland" userId="8d89fc41-4de5-4db0-9456-5a0dd52cd4c4" providerId="ADAL" clId="{51AB7468-D4FD-4159-B5F7-5C6BBB1FB979}" dt="2024-03-18T12:30:59.009" v="2" actId="478"/>
          <ac:grpSpMkLst>
            <pc:docMk/>
            <pc:sldMk cId="0" sldId="256"/>
            <ac:grpSpMk id="66" creationId="{00000000-0000-0000-0000-000000000000}"/>
          </ac:grpSpMkLst>
        </pc:gr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7A7CD47-ACE5-0D98-0B5D-94765CCBB947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190500" y="190500"/>
            <a:ext cx="338138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Public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B54D68-1CB6-512E-3E4B-6758C7CE97AA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190500" y="9944100"/>
            <a:ext cx="338138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Public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42129" y="701988"/>
            <a:ext cx="19844137" cy="9411270"/>
            <a:chOff x="2265088" y="0"/>
            <a:chExt cx="26458848" cy="12548360"/>
          </a:xfrm>
        </p:grpSpPr>
        <p:grpSp>
          <p:nvGrpSpPr>
            <p:cNvPr id="3" name="Group 3"/>
            <p:cNvGrpSpPr/>
            <p:nvPr/>
          </p:nvGrpSpPr>
          <p:grpSpPr>
            <a:xfrm>
              <a:off x="4321377" y="6277830"/>
              <a:ext cx="4627396" cy="6270530"/>
              <a:chOff x="0" y="0"/>
              <a:chExt cx="888562" cy="1204080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888562" cy="1204080"/>
              </a:xfrm>
              <a:custGeom>
                <a:avLst/>
                <a:gdLst/>
                <a:ahLst/>
                <a:cxnLst/>
                <a:rect l="l" t="t" r="r" b="b"/>
                <a:pathLst>
                  <a:path w="888562" h="1204080">
                    <a:moveTo>
                      <a:pt x="145410" y="0"/>
                    </a:moveTo>
                    <a:lnTo>
                      <a:pt x="743151" y="0"/>
                    </a:lnTo>
                    <a:cubicBezTo>
                      <a:pt x="781717" y="0"/>
                      <a:pt x="818702" y="15320"/>
                      <a:pt x="845972" y="42590"/>
                    </a:cubicBezTo>
                    <a:cubicBezTo>
                      <a:pt x="873242" y="69859"/>
                      <a:pt x="888562" y="106845"/>
                      <a:pt x="888562" y="145410"/>
                    </a:cubicBezTo>
                    <a:lnTo>
                      <a:pt x="888562" y="1058669"/>
                    </a:lnTo>
                    <a:cubicBezTo>
                      <a:pt x="888562" y="1138977"/>
                      <a:pt x="823459" y="1204080"/>
                      <a:pt x="743151" y="1204080"/>
                    </a:cubicBezTo>
                    <a:lnTo>
                      <a:pt x="145410" y="1204080"/>
                    </a:lnTo>
                    <a:cubicBezTo>
                      <a:pt x="106845" y="1204080"/>
                      <a:pt x="69859" y="1188760"/>
                      <a:pt x="42590" y="1161490"/>
                    </a:cubicBezTo>
                    <a:cubicBezTo>
                      <a:pt x="15320" y="1134220"/>
                      <a:pt x="0" y="1097235"/>
                      <a:pt x="0" y="1058669"/>
                    </a:cubicBezTo>
                    <a:lnTo>
                      <a:pt x="0" y="145410"/>
                    </a:lnTo>
                    <a:cubicBezTo>
                      <a:pt x="0" y="106845"/>
                      <a:pt x="15320" y="69859"/>
                      <a:pt x="42590" y="42590"/>
                    </a:cubicBezTo>
                    <a:cubicBezTo>
                      <a:pt x="69859" y="15320"/>
                      <a:pt x="106845" y="0"/>
                      <a:pt x="145410" y="0"/>
                    </a:cubicBezTo>
                    <a:close/>
                  </a:path>
                </a:pathLst>
              </a:custGeom>
              <a:solidFill>
                <a:srgbClr val="C27AF1"/>
              </a:solidFill>
            </p:spPr>
          </p:sp>
          <p:sp>
            <p:nvSpPr>
              <p:cNvPr id="5" name="TextBox 5"/>
              <p:cNvSpPr txBox="1"/>
              <p:nvPr/>
            </p:nvSpPr>
            <p:spPr>
              <a:xfrm>
                <a:off x="0" y="-38100"/>
                <a:ext cx="888562" cy="1242180"/>
              </a:xfrm>
              <a:prstGeom prst="rect">
                <a:avLst/>
              </a:prstGeom>
            </p:spPr>
            <p:txBody>
              <a:bodyPr lIns="45696" tIns="45696" rIns="45696" bIns="45696" rtlCol="0" anchor="ctr"/>
              <a:lstStyle/>
              <a:p>
                <a:pPr algn="ctr">
                  <a:lnSpc>
                    <a:spcPts val="2756"/>
                  </a:lnSpc>
                </a:pPr>
                <a:endParaRPr/>
              </a:p>
            </p:txBody>
          </p:sp>
        </p:grpSp>
        <p:grpSp>
          <p:nvGrpSpPr>
            <p:cNvPr id="6" name="Group 6"/>
            <p:cNvGrpSpPr/>
            <p:nvPr/>
          </p:nvGrpSpPr>
          <p:grpSpPr>
            <a:xfrm>
              <a:off x="5656367" y="3946557"/>
              <a:ext cx="4695085" cy="4695085"/>
              <a:chOff x="0" y="0"/>
              <a:chExt cx="812800" cy="81280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8" name="TextBox 8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lIns="45696" tIns="45696" rIns="45696" bIns="45696" rtlCol="0" anchor="ctr"/>
              <a:lstStyle/>
              <a:p>
                <a:pPr algn="ctr">
                  <a:lnSpc>
                    <a:spcPts val="2756"/>
                  </a:lnSpc>
                </a:pPr>
                <a:endParaRPr/>
              </a:p>
            </p:txBody>
          </p:sp>
        </p:grpSp>
        <p:grpSp>
          <p:nvGrpSpPr>
            <p:cNvPr id="9" name="Group 9"/>
            <p:cNvGrpSpPr/>
            <p:nvPr/>
          </p:nvGrpSpPr>
          <p:grpSpPr>
            <a:xfrm>
              <a:off x="4321377" y="5604713"/>
              <a:ext cx="1356420" cy="4529269"/>
              <a:chOff x="0" y="0"/>
              <a:chExt cx="260463" cy="869719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260463" cy="869719"/>
              </a:xfrm>
              <a:custGeom>
                <a:avLst/>
                <a:gdLst/>
                <a:ahLst/>
                <a:cxnLst/>
                <a:rect l="l" t="t" r="r" b="b"/>
                <a:pathLst>
                  <a:path w="260463" h="869719">
                    <a:moveTo>
                      <a:pt x="130231" y="0"/>
                    </a:moveTo>
                    <a:lnTo>
                      <a:pt x="130231" y="0"/>
                    </a:lnTo>
                    <a:cubicBezTo>
                      <a:pt x="202156" y="0"/>
                      <a:pt x="260463" y="58307"/>
                      <a:pt x="260463" y="130231"/>
                    </a:cubicBezTo>
                    <a:lnTo>
                      <a:pt x="260463" y="739488"/>
                    </a:lnTo>
                    <a:cubicBezTo>
                      <a:pt x="260463" y="774027"/>
                      <a:pt x="246742" y="807152"/>
                      <a:pt x="222319" y="831575"/>
                    </a:cubicBezTo>
                    <a:cubicBezTo>
                      <a:pt x="197896" y="855998"/>
                      <a:pt x="164771" y="869719"/>
                      <a:pt x="130231" y="869719"/>
                    </a:cubicBezTo>
                    <a:lnTo>
                      <a:pt x="130231" y="869719"/>
                    </a:lnTo>
                    <a:cubicBezTo>
                      <a:pt x="95692" y="869719"/>
                      <a:pt x="62567" y="855998"/>
                      <a:pt x="38144" y="831575"/>
                    </a:cubicBezTo>
                    <a:cubicBezTo>
                      <a:pt x="13721" y="807152"/>
                      <a:pt x="0" y="774027"/>
                      <a:pt x="0" y="739488"/>
                    </a:cubicBezTo>
                    <a:lnTo>
                      <a:pt x="0" y="130231"/>
                    </a:lnTo>
                    <a:cubicBezTo>
                      <a:pt x="0" y="95692"/>
                      <a:pt x="13721" y="62567"/>
                      <a:pt x="38144" y="38144"/>
                    </a:cubicBezTo>
                    <a:cubicBezTo>
                      <a:pt x="62567" y="13721"/>
                      <a:pt x="95692" y="0"/>
                      <a:pt x="130231" y="0"/>
                    </a:cubicBezTo>
                    <a:close/>
                  </a:path>
                </a:pathLst>
              </a:custGeom>
              <a:solidFill>
                <a:srgbClr val="C27AF1"/>
              </a:solidFill>
            </p:spPr>
          </p:sp>
          <p:sp>
            <p:nvSpPr>
              <p:cNvPr id="11" name="TextBox 11"/>
              <p:cNvSpPr txBox="1"/>
              <p:nvPr/>
            </p:nvSpPr>
            <p:spPr>
              <a:xfrm>
                <a:off x="0" y="-38100"/>
                <a:ext cx="260463" cy="907819"/>
              </a:xfrm>
              <a:prstGeom prst="rect">
                <a:avLst/>
              </a:prstGeom>
            </p:spPr>
            <p:txBody>
              <a:bodyPr lIns="45696" tIns="45696" rIns="45696" bIns="45696" rtlCol="0" anchor="ctr"/>
              <a:lstStyle/>
              <a:p>
                <a:pPr algn="ctr">
                  <a:lnSpc>
                    <a:spcPts val="2756"/>
                  </a:lnSpc>
                </a:pPr>
                <a:endParaRPr/>
              </a:p>
            </p:txBody>
          </p:sp>
        </p:grpSp>
        <p:grpSp>
          <p:nvGrpSpPr>
            <p:cNvPr id="12" name="Group 12"/>
            <p:cNvGrpSpPr/>
            <p:nvPr/>
          </p:nvGrpSpPr>
          <p:grpSpPr>
            <a:xfrm rot="-10800000">
              <a:off x="7346623" y="0"/>
              <a:ext cx="4627396" cy="6270530"/>
              <a:chOff x="0" y="0"/>
              <a:chExt cx="888562" cy="1204080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0"/>
                <a:ext cx="888562" cy="1204080"/>
              </a:xfrm>
              <a:custGeom>
                <a:avLst/>
                <a:gdLst/>
                <a:ahLst/>
                <a:cxnLst/>
                <a:rect l="l" t="t" r="r" b="b"/>
                <a:pathLst>
                  <a:path w="888562" h="1204080">
                    <a:moveTo>
                      <a:pt x="160717" y="0"/>
                    </a:moveTo>
                    <a:lnTo>
                      <a:pt x="727845" y="0"/>
                    </a:lnTo>
                    <a:cubicBezTo>
                      <a:pt x="770470" y="0"/>
                      <a:pt x="811349" y="16933"/>
                      <a:pt x="841489" y="47073"/>
                    </a:cubicBezTo>
                    <a:cubicBezTo>
                      <a:pt x="871629" y="77213"/>
                      <a:pt x="888562" y="118092"/>
                      <a:pt x="888562" y="160717"/>
                    </a:cubicBezTo>
                    <a:lnTo>
                      <a:pt x="888562" y="1043363"/>
                    </a:lnTo>
                    <a:cubicBezTo>
                      <a:pt x="888562" y="1132124"/>
                      <a:pt x="816606" y="1204080"/>
                      <a:pt x="727845" y="1204080"/>
                    </a:cubicBezTo>
                    <a:lnTo>
                      <a:pt x="160717" y="1204080"/>
                    </a:lnTo>
                    <a:cubicBezTo>
                      <a:pt x="71955" y="1204080"/>
                      <a:pt x="0" y="1132124"/>
                      <a:pt x="0" y="1043363"/>
                    </a:cubicBezTo>
                    <a:lnTo>
                      <a:pt x="0" y="160717"/>
                    </a:lnTo>
                    <a:cubicBezTo>
                      <a:pt x="0" y="71955"/>
                      <a:pt x="71955" y="0"/>
                      <a:pt x="160717" y="0"/>
                    </a:cubicBezTo>
                    <a:close/>
                  </a:path>
                </a:pathLst>
              </a:custGeom>
              <a:solidFill>
                <a:srgbClr val="C27AF1"/>
              </a:solidFill>
            </p:spPr>
          </p:sp>
          <p:sp>
            <p:nvSpPr>
              <p:cNvPr id="14" name="TextBox 14"/>
              <p:cNvSpPr txBox="1"/>
              <p:nvPr/>
            </p:nvSpPr>
            <p:spPr>
              <a:xfrm>
                <a:off x="0" y="-38100"/>
                <a:ext cx="888562" cy="1242180"/>
              </a:xfrm>
              <a:prstGeom prst="rect">
                <a:avLst/>
              </a:prstGeom>
            </p:spPr>
            <p:txBody>
              <a:bodyPr lIns="45696" tIns="45696" rIns="45696" bIns="45696" rtlCol="0" anchor="ctr"/>
              <a:lstStyle/>
              <a:p>
                <a:pPr algn="ctr">
                  <a:lnSpc>
                    <a:spcPts val="2756"/>
                  </a:lnSpc>
                </a:pPr>
                <a:endParaRPr/>
              </a:p>
            </p:txBody>
          </p:sp>
        </p:grpSp>
        <p:grpSp>
          <p:nvGrpSpPr>
            <p:cNvPr id="15" name="Group 15"/>
            <p:cNvGrpSpPr/>
            <p:nvPr/>
          </p:nvGrpSpPr>
          <p:grpSpPr>
            <a:xfrm rot="-10800000">
              <a:off x="8692384" y="3906718"/>
              <a:ext cx="4695085" cy="4695085"/>
              <a:chOff x="0" y="0"/>
              <a:chExt cx="812800" cy="812800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17" name="TextBox 17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lIns="45696" tIns="45696" rIns="45696" bIns="45696" rtlCol="0" anchor="ctr"/>
              <a:lstStyle/>
              <a:p>
                <a:pPr algn="ctr">
                  <a:lnSpc>
                    <a:spcPts val="2756"/>
                  </a:lnSpc>
                </a:pPr>
                <a:endParaRPr/>
              </a:p>
            </p:txBody>
          </p:sp>
        </p:grpSp>
        <p:grpSp>
          <p:nvGrpSpPr>
            <p:cNvPr id="18" name="Group 18"/>
            <p:cNvGrpSpPr/>
            <p:nvPr/>
          </p:nvGrpSpPr>
          <p:grpSpPr>
            <a:xfrm rot="-10800000">
              <a:off x="7346623" y="2414378"/>
              <a:ext cx="1356420" cy="4529269"/>
              <a:chOff x="0" y="0"/>
              <a:chExt cx="260463" cy="869719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260463" cy="869719"/>
              </a:xfrm>
              <a:custGeom>
                <a:avLst/>
                <a:gdLst/>
                <a:ahLst/>
                <a:cxnLst/>
                <a:rect l="l" t="t" r="r" b="b"/>
                <a:pathLst>
                  <a:path w="260463" h="869719">
                    <a:moveTo>
                      <a:pt x="130231" y="0"/>
                    </a:moveTo>
                    <a:lnTo>
                      <a:pt x="130231" y="0"/>
                    </a:lnTo>
                    <a:cubicBezTo>
                      <a:pt x="202156" y="0"/>
                      <a:pt x="260463" y="58307"/>
                      <a:pt x="260463" y="130231"/>
                    </a:cubicBezTo>
                    <a:lnTo>
                      <a:pt x="260463" y="739488"/>
                    </a:lnTo>
                    <a:cubicBezTo>
                      <a:pt x="260463" y="774027"/>
                      <a:pt x="246742" y="807152"/>
                      <a:pt x="222319" y="831575"/>
                    </a:cubicBezTo>
                    <a:cubicBezTo>
                      <a:pt x="197896" y="855998"/>
                      <a:pt x="164771" y="869719"/>
                      <a:pt x="130231" y="869719"/>
                    </a:cubicBezTo>
                    <a:lnTo>
                      <a:pt x="130231" y="869719"/>
                    </a:lnTo>
                    <a:cubicBezTo>
                      <a:pt x="95692" y="869719"/>
                      <a:pt x="62567" y="855998"/>
                      <a:pt x="38144" y="831575"/>
                    </a:cubicBezTo>
                    <a:cubicBezTo>
                      <a:pt x="13721" y="807152"/>
                      <a:pt x="0" y="774027"/>
                      <a:pt x="0" y="739488"/>
                    </a:cubicBezTo>
                    <a:lnTo>
                      <a:pt x="0" y="130231"/>
                    </a:lnTo>
                    <a:cubicBezTo>
                      <a:pt x="0" y="95692"/>
                      <a:pt x="13721" y="62567"/>
                      <a:pt x="38144" y="38144"/>
                    </a:cubicBezTo>
                    <a:cubicBezTo>
                      <a:pt x="62567" y="13721"/>
                      <a:pt x="95692" y="0"/>
                      <a:pt x="130231" y="0"/>
                    </a:cubicBezTo>
                    <a:close/>
                  </a:path>
                </a:pathLst>
              </a:custGeom>
              <a:solidFill>
                <a:srgbClr val="C27AF1"/>
              </a:solidFill>
            </p:spPr>
          </p:sp>
          <p:sp>
            <p:nvSpPr>
              <p:cNvPr id="20" name="TextBox 20"/>
              <p:cNvSpPr txBox="1"/>
              <p:nvPr/>
            </p:nvSpPr>
            <p:spPr>
              <a:xfrm>
                <a:off x="0" y="-38100"/>
                <a:ext cx="260463" cy="907819"/>
              </a:xfrm>
              <a:prstGeom prst="rect">
                <a:avLst/>
              </a:prstGeom>
            </p:spPr>
            <p:txBody>
              <a:bodyPr lIns="45696" tIns="45696" rIns="45696" bIns="45696" rtlCol="0" anchor="ctr"/>
              <a:lstStyle/>
              <a:p>
                <a:pPr algn="ctr">
                  <a:lnSpc>
                    <a:spcPts val="2756"/>
                  </a:lnSpc>
                </a:pPr>
                <a:endParaRPr/>
              </a:p>
            </p:txBody>
          </p:sp>
        </p:grpSp>
        <p:grpSp>
          <p:nvGrpSpPr>
            <p:cNvPr id="21" name="Group 21"/>
            <p:cNvGrpSpPr/>
            <p:nvPr/>
          </p:nvGrpSpPr>
          <p:grpSpPr>
            <a:xfrm>
              <a:off x="10351452" y="6277830"/>
              <a:ext cx="4627396" cy="6270530"/>
              <a:chOff x="0" y="0"/>
              <a:chExt cx="888562" cy="1204080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888562" cy="1204080"/>
              </a:xfrm>
              <a:custGeom>
                <a:avLst/>
                <a:gdLst/>
                <a:ahLst/>
                <a:cxnLst/>
                <a:rect l="l" t="t" r="r" b="b"/>
                <a:pathLst>
                  <a:path w="888562" h="1204080">
                    <a:moveTo>
                      <a:pt x="160717" y="0"/>
                    </a:moveTo>
                    <a:lnTo>
                      <a:pt x="727845" y="0"/>
                    </a:lnTo>
                    <a:cubicBezTo>
                      <a:pt x="770470" y="0"/>
                      <a:pt x="811349" y="16933"/>
                      <a:pt x="841489" y="47073"/>
                    </a:cubicBezTo>
                    <a:cubicBezTo>
                      <a:pt x="871629" y="77213"/>
                      <a:pt x="888562" y="118092"/>
                      <a:pt x="888562" y="160717"/>
                    </a:cubicBezTo>
                    <a:lnTo>
                      <a:pt x="888562" y="1043363"/>
                    </a:lnTo>
                    <a:cubicBezTo>
                      <a:pt x="888562" y="1132124"/>
                      <a:pt x="816606" y="1204080"/>
                      <a:pt x="727845" y="1204080"/>
                    </a:cubicBezTo>
                    <a:lnTo>
                      <a:pt x="160717" y="1204080"/>
                    </a:lnTo>
                    <a:cubicBezTo>
                      <a:pt x="71955" y="1204080"/>
                      <a:pt x="0" y="1132124"/>
                      <a:pt x="0" y="1043363"/>
                    </a:cubicBezTo>
                    <a:lnTo>
                      <a:pt x="0" y="160717"/>
                    </a:lnTo>
                    <a:cubicBezTo>
                      <a:pt x="0" y="71955"/>
                      <a:pt x="71955" y="0"/>
                      <a:pt x="160717" y="0"/>
                    </a:cubicBezTo>
                    <a:close/>
                  </a:path>
                </a:pathLst>
              </a:custGeom>
              <a:solidFill>
                <a:srgbClr val="C27AF1"/>
              </a:solidFill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0" y="-38100"/>
                <a:ext cx="888562" cy="1242180"/>
              </a:xfrm>
              <a:prstGeom prst="rect">
                <a:avLst/>
              </a:prstGeom>
            </p:spPr>
            <p:txBody>
              <a:bodyPr lIns="45696" tIns="45696" rIns="45696" bIns="45696" rtlCol="0" anchor="ctr"/>
              <a:lstStyle/>
              <a:p>
                <a:pPr algn="ctr">
                  <a:lnSpc>
                    <a:spcPts val="2756"/>
                  </a:lnSpc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11686442" y="3946557"/>
              <a:ext cx="4695085" cy="4695085"/>
              <a:chOff x="0" y="0"/>
              <a:chExt cx="812800" cy="812800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lIns="45696" tIns="45696" rIns="45696" bIns="45696" rtlCol="0" anchor="ctr"/>
              <a:lstStyle/>
              <a:p>
                <a:pPr algn="ctr">
                  <a:lnSpc>
                    <a:spcPts val="2756"/>
                  </a:lnSpc>
                </a:pPr>
                <a:endParaRPr/>
              </a:p>
            </p:txBody>
          </p:sp>
        </p:grpSp>
        <p:grpSp>
          <p:nvGrpSpPr>
            <p:cNvPr id="27" name="Group 27"/>
            <p:cNvGrpSpPr/>
            <p:nvPr/>
          </p:nvGrpSpPr>
          <p:grpSpPr>
            <a:xfrm>
              <a:off x="10351452" y="5604713"/>
              <a:ext cx="1356420" cy="4529269"/>
              <a:chOff x="0" y="0"/>
              <a:chExt cx="260463" cy="869719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0" y="0"/>
                <a:ext cx="260463" cy="869719"/>
              </a:xfrm>
              <a:custGeom>
                <a:avLst/>
                <a:gdLst/>
                <a:ahLst/>
                <a:cxnLst/>
                <a:rect l="l" t="t" r="r" b="b"/>
                <a:pathLst>
                  <a:path w="260463" h="869719">
                    <a:moveTo>
                      <a:pt x="130231" y="0"/>
                    </a:moveTo>
                    <a:lnTo>
                      <a:pt x="130231" y="0"/>
                    </a:lnTo>
                    <a:cubicBezTo>
                      <a:pt x="202156" y="0"/>
                      <a:pt x="260463" y="58307"/>
                      <a:pt x="260463" y="130231"/>
                    </a:cubicBezTo>
                    <a:lnTo>
                      <a:pt x="260463" y="739488"/>
                    </a:lnTo>
                    <a:cubicBezTo>
                      <a:pt x="260463" y="774027"/>
                      <a:pt x="246742" y="807152"/>
                      <a:pt x="222319" y="831575"/>
                    </a:cubicBezTo>
                    <a:cubicBezTo>
                      <a:pt x="197896" y="855998"/>
                      <a:pt x="164771" y="869719"/>
                      <a:pt x="130231" y="869719"/>
                    </a:cubicBezTo>
                    <a:lnTo>
                      <a:pt x="130231" y="869719"/>
                    </a:lnTo>
                    <a:cubicBezTo>
                      <a:pt x="95692" y="869719"/>
                      <a:pt x="62567" y="855998"/>
                      <a:pt x="38144" y="831575"/>
                    </a:cubicBezTo>
                    <a:cubicBezTo>
                      <a:pt x="13721" y="807152"/>
                      <a:pt x="0" y="774027"/>
                      <a:pt x="0" y="739488"/>
                    </a:cubicBezTo>
                    <a:lnTo>
                      <a:pt x="0" y="130231"/>
                    </a:lnTo>
                    <a:cubicBezTo>
                      <a:pt x="0" y="95692"/>
                      <a:pt x="13721" y="62567"/>
                      <a:pt x="38144" y="38144"/>
                    </a:cubicBezTo>
                    <a:cubicBezTo>
                      <a:pt x="62567" y="13721"/>
                      <a:pt x="95692" y="0"/>
                      <a:pt x="130231" y="0"/>
                    </a:cubicBezTo>
                    <a:close/>
                  </a:path>
                </a:pathLst>
              </a:custGeom>
              <a:solidFill>
                <a:srgbClr val="C27AF1"/>
              </a:solidFill>
            </p:spPr>
          </p:sp>
          <p:sp>
            <p:nvSpPr>
              <p:cNvPr id="29" name="TextBox 29"/>
              <p:cNvSpPr txBox="1"/>
              <p:nvPr/>
            </p:nvSpPr>
            <p:spPr>
              <a:xfrm>
                <a:off x="0" y="-38100"/>
                <a:ext cx="260463" cy="907819"/>
              </a:xfrm>
              <a:prstGeom prst="rect">
                <a:avLst/>
              </a:prstGeom>
            </p:spPr>
            <p:txBody>
              <a:bodyPr lIns="45696" tIns="45696" rIns="45696" bIns="45696" rtlCol="0" anchor="ctr"/>
              <a:lstStyle/>
              <a:p>
                <a:pPr algn="ctr">
                  <a:lnSpc>
                    <a:spcPts val="2756"/>
                  </a:lnSpc>
                </a:pPr>
                <a:endParaRPr/>
              </a:p>
            </p:txBody>
          </p:sp>
        </p:grpSp>
        <p:grpSp>
          <p:nvGrpSpPr>
            <p:cNvPr id="30" name="Group 30"/>
            <p:cNvGrpSpPr/>
            <p:nvPr/>
          </p:nvGrpSpPr>
          <p:grpSpPr>
            <a:xfrm rot="-10800000">
              <a:off x="13366490" y="0"/>
              <a:ext cx="4627396" cy="6270530"/>
              <a:chOff x="0" y="0"/>
              <a:chExt cx="888562" cy="1204080"/>
            </a:xfrm>
          </p:grpSpPr>
          <p:sp>
            <p:nvSpPr>
              <p:cNvPr id="31" name="Freeform 31"/>
              <p:cNvSpPr/>
              <p:nvPr/>
            </p:nvSpPr>
            <p:spPr>
              <a:xfrm>
                <a:off x="0" y="0"/>
                <a:ext cx="888562" cy="1204080"/>
              </a:xfrm>
              <a:custGeom>
                <a:avLst/>
                <a:gdLst/>
                <a:ahLst/>
                <a:cxnLst/>
                <a:rect l="l" t="t" r="r" b="b"/>
                <a:pathLst>
                  <a:path w="888562" h="1204080">
                    <a:moveTo>
                      <a:pt x="160717" y="0"/>
                    </a:moveTo>
                    <a:lnTo>
                      <a:pt x="727845" y="0"/>
                    </a:lnTo>
                    <a:cubicBezTo>
                      <a:pt x="770470" y="0"/>
                      <a:pt x="811349" y="16933"/>
                      <a:pt x="841489" y="47073"/>
                    </a:cubicBezTo>
                    <a:cubicBezTo>
                      <a:pt x="871629" y="77213"/>
                      <a:pt x="888562" y="118092"/>
                      <a:pt x="888562" y="160717"/>
                    </a:cubicBezTo>
                    <a:lnTo>
                      <a:pt x="888562" y="1043363"/>
                    </a:lnTo>
                    <a:cubicBezTo>
                      <a:pt x="888562" y="1132124"/>
                      <a:pt x="816606" y="1204080"/>
                      <a:pt x="727845" y="1204080"/>
                    </a:cubicBezTo>
                    <a:lnTo>
                      <a:pt x="160717" y="1204080"/>
                    </a:lnTo>
                    <a:cubicBezTo>
                      <a:pt x="71955" y="1204080"/>
                      <a:pt x="0" y="1132124"/>
                      <a:pt x="0" y="1043363"/>
                    </a:cubicBezTo>
                    <a:lnTo>
                      <a:pt x="0" y="160717"/>
                    </a:lnTo>
                    <a:cubicBezTo>
                      <a:pt x="0" y="71955"/>
                      <a:pt x="71955" y="0"/>
                      <a:pt x="160717" y="0"/>
                    </a:cubicBezTo>
                    <a:close/>
                  </a:path>
                </a:pathLst>
              </a:custGeom>
              <a:solidFill>
                <a:srgbClr val="C27AF1"/>
              </a:solidFill>
            </p:spPr>
          </p:sp>
          <p:sp>
            <p:nvSpPr>
              <p:cNvPr id="32" name="TextBox 32"/>
              <p:cNvSpPr txBox="1"/>
              <p:nvPr/>
            </p:nvSpPr>
            <p:spPr>
              <a:xfrm>
                <a:off x="0" y="-38100"/>
                <a:ext cx="888562" cy="1242180"/>
              </a:xfrm>
              <a:prstGeom prst="rect">
                <a:avLst/>
              </a:prstGeom>
            </p:spPr>
            <p:txBody>
              <a:bodyPr lIns="45696" tIns="45696" rIns="45696" bIns="45696" rtlCol="0" anchor="ctr"/>
              <a:lstStyle/>
              <a:p>
                <a:pPr algn="ctr">
                  <a:lnSpc>
                    <a:spcPts val="2756"/>
                  </a:lnSpc>
                </a:pPr>
                <a:endParaRPr/>
              </a:p>
            </p:txBody>
          </p:sp>
        </p:grpSp>
        <p:grpSp>
          <p:nvGrpSpPr>
            <p:cNvPr id="33" name="Group 33"/>
            <p:cNvGrpSpPr/>
            <p:nvPr/>
          </p:nvGrpSpPr>
          <p:grpSpPr>
            <a:xfrm rot="-10800000">
              <a:off x="14712251" y="3906718"/>
              <a:ext cx="4695085" cy="4695085"/>
              <a:chOff x="0" y="0"/>
              <a:chExt cx="812800" cy="812800"/>
            </a:xfrm>
          </p:grpSpPr>
          <p:sp>
            <p:nvSpPr>
              <p:cNvPr id="34" name="Freeform 3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35" name="TextBox 35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lIns="45696" tIns="45696" rIns="45696" bIns="45696" rtlCol="0" anchor="ctr"/>
              <a:lstStyle/>
              <a:p>
                <a:pPr algn="ctr">
                  <a:lnSpc>
                    <a:spcPts val="2756"/>
                  </a:lnSpc>
                </a:pPr>
                <a:endParaRPr/>
              </a:p>
            </p:txBody>
          </p:sp>
        </p:grpSp>
        <p:grpSp>
          <p:nvGrpSpPr>
            <p:cNvPr id="36" name="Group 36"/>
            <p:cNvGrpSpPr/>
            <p:nvPr/>
          </p:nvGrpSpPr>
          <p:grpSpPr>
            <a:xfrm rot="-10800000">
              <a:off x="13366490" y="2414378"/>
              <a:ext cx="1356420" cy="4529269"/>
              <a:chOff x="0" y="0"/>
              <a:chExt cx="260463" cy="869719"/>
            </a:xfrm>
          </p:grpSpPr>
          <p:sp>
            <p:nvSpPr>
              <p:cNvPr id="37" name="Freeform 37"/>
              <p:cNvSpPr/>
              <p:nvPr/>
            </p:nvSpPr>
            <p:spPr>
              <a:xfrm>
                <a:off x="0" y="0"/>
                <a:ext cx="260463" cy="869719"/>
              </a:xfrm>
              <a:custGeom>
                <a:avLst/>
                <a:gdLst/>
                <a:ahLst/>
                <a:cxnLst/>
                <a:rect l="l" t="t" r="r" b="b"/>
                <a:pathLst>
                  <a:path w="260463" h="869719">
                    <a:moveTo>
                      <a:pt x="130231" y="0"/>
                    </a:moveTo>
                    <a:lnTo>
                      <a:pt x="130231" y="0"/>
                    </a:lnTo>
                    <a:cubicBezTo>
                      <a:pt x="202156" y="0"/>
                      <a:pt x="260463" y="58307"/>
                      <a:pt x="260463" y="130231"/>
                    </a:cubicBezTo>
                    <a:lnTo>
                      <a:pt x="260463" y="739488"/>
                    </a:lnTo>
                    <a:cubicBezTo>
                      <a:pt x="260463" y="774027"/>
                      <a:pt x="246742" y="807152"/>
                      <a:pt x="222319" y="831575"/>
                    </a:cubicBezTo>
                    <a:cubicBezTo>
                      <a:pt x="197896" y="855998"/>
                      <a:pt x="164771" y="869719"/>
                      <a:pt x="130231" y="869719"/>
                    </a:cubicBezTo>
                    <a:lnTo>
                      <a:pt x="130231" y="869719"/>
                    </a:lnTo>
                    <a:cubicBezTo>
                      <a:pt x="95692" y="869719"/>
                      <a:pt x="62567" y="855998"/>
                      <a:pt x="38144" y="831575"/>
                    </a:cubicBezTo>
                    <a:cubicBezTo>
                      <a:pt x="13721" y="807152"/>
                      <a:pt x="0" y="774027"/>
                      <a:pt x="0" y="739488"/>
                    </a:cubicBezTo>
                    <a:lnTo>
                      <a:pt x="0" y="130231"/>
                    </a:lnTo>
                    <a:cubicBezTo>
                      <a:pt x="0" y="95692"/>
                      <a:pt x="13721" y="62567"/>
                      <a:pt x="38144" y="38144"/>
                    </a:cubicBezTo>
                    <a:cubicBezTo>
                      <a:pt x="62567" y="13721"/>
                      <a:pt x="95692" y="0"/>
                      <a:pt x="130231" y="0"/>
                    </a:cubicBezTo>
                    <a:close/>
                  </a:path>
                </a:pathLst>
              </a:custGeom>
              <a:solidFill>
                <a:srgbClr val="C27AF1"/>
              </a:solidFill>
            </p:spPr>
          </p:sp>
          <p:sp>
            <p:nvSpPr>
              <p:cNvPr id="38" name="TextBox 38"/>
              <p:cNvSpPr txBox="1"/>
              <p:nvPr/>
            </p:nvSpPr>
            <p:spPr>
              <a:xfrm>
                <a:off x="0" y="-38100"/>
                <a:ext cx="260463" cy="907819"/>
              </a:xfrm>
              <a:prstGeom prst="rect">
                <a:avLst/>
              </a:prstGeom>
            </p:spPr>
            <p:txBody>
              <a:bodyPr lIns="45696" tIns="45696" rIns="45696" bIns="45696" rtlCol="0" anchor="ctr"/>
              <a:lstStyle/>
              <a:p>
                <a:pPr algn="ctr">
                  <a:lnSpc>
                    <a:spcPts val="2756"/>
                  </a:lnSpc>
                </a:pPr>
                <a:endParaRPr/>
              </a:p>
            </p:txBody>
          </p:sp>
        </p:grpSp>
        <p:grpSp>
          <p:nvGrpSpPr>
            <p:cNvPr id="39" name="Group 39"/>
            <p:cNvGrpSpPr/>
            <p:nvPr/>
          </p:nvGrpSpPr>
          <p:grpSpPr>
            <a:xfrm>
              <a:off x="16376142" y="6277830"/>
              <a:ext cx="4627396" cy="6270530"/>
              <a:chOff x="0" y="0"/>
              <a:chExt cx="888562" cy="1204080"/>
            </a:xfrm>
          </p:grpSpPr>
          <p:sp>
            <p:nvSpPr>
              <p:cNvPr id="40" name="Freeform 40"/>
              <p:cNvSpPr/>
              <p:nvPr/>
            </p:nvSpPr>
            <p:spPr>
              <a:xfrm>
                <a:off x="0" y="0"/>
                <a:ext cx="888562" cy="1204080"/>
              </a:xfrm>
              <a:custGeom>
                <a:avLst/>
                <a:gdLst/>
                <a:ahLst/>
                <a:cxnLst/>
                <a:rect l="l" t="t" r="r" b="b"/>
                <a:pathLst>
                  <a:path w="888562" h="1204080">
                    <a:moveTo>
                      <a:pt x="160717" y="0"/>
                    </a:moveTo>
                    <a:lnTo>
                      <a:pt x="727845" y="0"/>
                    </a:lnTo>
                    <a:cubicBezTo>
                      <a:pt x="770470" y="0"/>
                      <a:pt x="811349" y="16933"/>
                      <a:pt x="841489" y="47073"/>
                    </a:cubicBezTo>
                    <a:cubicBezTo>
                      <a:pt x="871629" y="77213"/>
                      <a:pt x="888562" y="118092"/>
                      <a:pt x="888562" y="160717"/>
                    </a:cubicBezTo>
                    <a:lnTo>
                      <a:pt x="888562" y="1043363"/>
                    </a:lnTo>
                    <a:cubicBezTo>
                      <a:pt x="888562" y="1132124"/>
                      <a:pt x="816606" y="1204080"/>
                      <a:pt x="727845" y="1204080"/>
                    </a:cubicBezTo>
                    <a:lnTo>
                      <a:pt x="160717" y="1204080"/>
                    </a:lnTo>
                    <a:cubicBezTo>
                      <a:pt x="71955" y="1204080"/>
                      <a:pt x="0" y="1132124"/>
                      <a:pt x="0" y="1043363"/>
                    </a:cubicBezTo>
                    <a:lnTo>
                      <a:pt x="0" y="160717"/>
                    </a:lnTo>
                    <a:cubicBezTo>
                      <a:pt x="0" y="71955"/>
                      <a:pt x="71955" y="0"/>
                      <a:pt x="160717" y="0"/>
                    </a:cubicBezTo>
                    <a:close/>
                  </a:path>
                </a:pathLst>
              </a:custGeom>
              <a:solidFill>
                <a:srgbClr val="C27AF1"/>
              </a:solidFill>
            </p:spPr>
          </p:sp>
          <p:sp>
            <p:nvSpPr>
              <p:cNvPr id="41" name="TextBox 41"/>
              <p:cNvSpPr txBox="1"/>
              <p:nvPr/>
            </p:nvSpPr>
            <p:spPr>
              <a:xfrm>
                <a:off x="0" y="-38100"/>
                <a:ext cx="888562" cy="1242180"/>
              </a:xfrm>
              <a:prstGeom prst="rect">
                <a:avLst/>
              </a:prstGeom>
            </p:spPr>
            <p:txBody>
              <a:bodyPr lIns="45696" tIns="45696" rIns="45696" bIns="45696" rtlCol="0" anchor="ctr"/>
              <a:lstStyle/>
              <a:p>
                <a:pPr algn="ctr">
                  <a:lnSpc>
                    <a:spcPts val="2756"/>
                  </a:lnSpc>
                </a:pPr>
                <a:endParaRPr/>
              </a:p>
            </p:txBody>
          </p:sp>
        </p:grpSp>
        <p:grpSp>
          <p:nvGrpSpPr>
            <p:cNvPr id="42" name="Group 42"/>
            <p:cNvGrpSpPr/>
            <p:nvPr/>
          </p:nvGrpSpPr>
          <p:grpSpPr>
            <a:xfrm>
              <a:off x="17711132" y="3946557"/>
              <a:ext cx="4695085" cy="4695085"/>
              <a:chOff x="0" y="0"/>
              <a:chExt cx="812800" cy="812800"/>
            </a:xfrm>
          </p:grpSpPr>
          <p:sp>
            <p:nvSpPr>
              <p:cNvPr id="43" name="Freeform 43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44" name="TextBox 44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lIns="45696" tIns="45696" rIns="45696" bIns="45696" rtlCol="0" anchor="ctr"/>
              <a:lstStyle/>
              <a:p>
                <a:pPr algn="ctr">
                  <a:lnSpc>
                    <a:spcPts val="2756"/>
                  </a:lnSpc>
                </a:pPr>
                <a:endParaRPr/>
              </a:p>
            </p:txBody>
          </p:sp>
        </p:grpSp>
        <p:grpSp>
          <p:nvGrpSpPr>
            <p:cNvPr id="45" name="Group 45"/>
            <p:cNvGrpSpPr/>
            <p:nvPr/>
          </p:nvGrpSpPr>
          <p:grpSpPr>
            <a:xfrm>
              <a:off x="16376142" y="5604713"/>
              <a:ext cx="1356420" cy="4529269"/>
              <a:chOff x="0" y="0"/>
              <a:chExt cx="260463" cy="869719"/>
            </a:xfrm>
          </p:grpSpPr>
          <p:sp>
            <p:nvSpPr>
              <p:cNvPr id="46" name="Freeform 46"/>
              <p:cNvSpPr/>
              <p:nvPr/>
            </p:nvSpPr>
            <p:spPr>
              <a:xfrm>
                <a:off x="0" y="0"/>
                <a:ext cx="260463" cy="869719"/>
              </a:xfrm>
              <a:custGeom>
                <a:avLst/>
                <a:gdLst/>
                <a:ahLst/>
                <a:cxnLst/>
                <a:rect l="l" t="t" r="r" b="b"/>
                <a:pathLst>
                  <a:path w="260463" h="869719">
                    <a:moveTo>
                      <a:pt x="130231" y="0"/>
                    </a:moveTo>
                    <a:lnTo>
                      <a:pt x="130231" y="0"/>
                    </a:lnTo>
                    <a:cubicBezTo>
                      <a:pt x="202156" y="0"/>
                      <a:pt x="260463" y="58307"/>
                      <a:pt x="260463" y="130231"/>
                    </a:cubicBezTo>
                    <a:lnTo>
                      <a:pt x="260463" y="739488"/>
                    </a:lnTo>
                    <a:cubicBezTo>
                      <a:pt x="260463" y="774027"/>
                      <a:pt x="246742" y="807152"/>
                      <a:pt x="222319" y="831575"/>
                    </a:cubicBezTo>
                    <a:cubicBezTo>
                      <a:pt x="197896" y="855998"/>
                      <a:pt x="164771" y="869719"/>
                      <a:pt x="130231" y="869719"/>
                    </a:cubicBezTo>
                    <a:lnTo>
                      <a:pt x="130231" y="869719"/>
                    </a:lnTo>
                    <a:cubicBezTo>
                      <a:pt x="95692" y="869719"/>
                      <a:pt x="62567" y="855998"/>
                      <a:pt x="38144" y="831575"/>
                    </a:cubicBezTo>
                    <a:cubicBezTo>
                      <a:pt x="13721" y="807152"/>
                      <a:pt x="0" y="774027"/>
                      <a:pt x="0" y="739488"/>
                    </a:cubicBezTo>
                    <a:lnTo>
                      <a:pt x="0" y="130231"/>
                    </a:lnTo>
                    <a:cubicBezTo>
                      <a:pt x="0" y="95692"/>
                      <a:pt x="13721" y="62567"/>
                      <a:pt x="38144" y="38144"/>
                    </a:cubicBezTo>
                    <a:cubicBezTo>
                      <a:pt x="62567" y="13721"/>
                      <a:pt x="95692" y="0"/>
                      <a:pt x="130231" y="0"/>
                    </a:cubicBezTo>
                    <a:close/>
                  </a:path>
                </a:pathLst>
              </a:custGeom>
              <a:solidFill>
                <a:srgbClr val="C27AF1"/>
              </a:solidFill>
            </p:spPr>
          </p:sp>
          <p:sp>
            <p:nvSpPr>
              <p:cNvPr id="47" name="TextBox 47"/>
              <p:cNvSpPr txBox="1"/>
              <p:nvPr/>
            </p:nvSpPr>
            <p:spPr>
              <a:xfrm>
                <a:off x="0" y="-38100"/>
                <a:ext cx="260463" cy="907819"/>
              </a:xfrm>
              <a:prstGeom prst="rect">
                <a:avLst/>
              </a:prstGeom>
            </p:spPr>
            <p:txBody>
              <a:bodyPr lIns="45696" tIns="45696" rIns="45696" bIns="45696" rtlCol="0" anchor="ctr"/>
              <a:lstStyle/>
              <a:p>
                <a:pPr algn="ctr">
                  <a:lnSpc>
                    <a:spcPts val="2756"/>
                  </a:lnSpc>
                </a:pPr>
                <a:endParaRPr/>
              </a:p>
            </p:txBody>
          </p:sp>
        </p:grpSp>
        <p:grpSp>
          <p:nvGrpSpPr>
            <p:cNvPr id="48" name="Group 48"/>
            <p:cNvGrpSpPr/>
            <p:nvPr/>
          </p:nvGrpSpPr>
          <p:grpSpPr>
            <a:xfrm rot="-10800000">
              <a:off x="19391180" y="0"/>
              <a:ext cx="4627396" cy="6270530"/>
              <a:chOff x="0" y="0"/>
              <a:chExt cx="888562" cy="1204080"/>
            </a:xfrm>
          </p:grpSpPr>
          <p:sp>
            <p:nvSpPr>
              <p:cNvPr id="49" name="Freeform 49"/>
              <p:cNvSpPr/>
              <p:nvPr/>
            </p:nvSpPr>
            <p:spPr>
              <a:xfrm>
                <a:off x="0" y="0"/>
                <a:ext cx="888562" cy="1204080"/>
              </a:xfrm>
              <a:custGeom>
                <a:avLst/>
                <a:gdLst/>
                <a:ahLst/>
                <a:cxnLst/>
                <a:rect l="l" t="t" r="r" b="b"/>
                <a:pathLst>
                  <a:path w="888562" h="1204080">
                    <a:moveTo>
                      <a:pt x="160717" y="0"/>
                    </a:moveTo>
                    <a:lnTo>
                      <a:pt x="727845" y="0"/>
                    </a:lnTo>
                    <a:cubicBezTo>
                      <a:pt x="770470" y="0"/>
                      <a:pt x="811349" y="16933"/>
                      <a:pt x="841489" y="47073"/>
                    </a:cubicBezTo>
                    <a:cubicBezTo>
                      <a:pt x="871629" y="77213"/>
                      <a:pt x="888562" y="118092"/>
                      <a:pt x="888562" y="160717"/>
                    </a:cubicBezTo>
                    <a:lnTo>
                      <a:pt x="888562" y="1043363"/>
                    </a:lnTo>
                    <a:cubicBezTo>
                      <a:pt x="888562" y="1132124"/>
                      <a:pt x="816606" y="1204080"/>
                      <a:pt x="727845" y="1204080"/>
                    </a:cubicBezTo>
                    <a:lnTo>
                      <a:pt x="160717" y="1204080"/>
                    </a:lnTo>
                    <a:cubicBezTo>
                      <a:pt x="71955" y="1204080"/>
                      <a:pt x="0" y="1132124"/>
                      <a:pt x="0" y="1043363"/>
                    </a:cubicBezTo>
                    <a:lnTo>
                      <a:pt x="0" y="160717"/>
                    </a:lnTo>
                    <a:cubicBezTo>
                      <a:pt x="0" y="71955"/>
                      <a:pt x="71955" y="0"/>
                      <a:pt x="160717" y="0"/>
                    </a:cubicBezTo>
                    <a:close/>
                  </a:path>
                </a:pathLst>
              </a:custGeom>
              <a:solidFill>
                <a:srgbClr val="C27AF1"/>
              </a:solidFill>
            </p:spPr>
          </p:sp>
          <p:sp>
            <p:nvSpPr>
              <p:cNvPr id="50" name="TextBox 50"/>
              <p:cNvSpPr txBox="1"/>
              <p:nvPr/>
            </p:nvSpPr>
            <p:spPr>
              <a:xfrm>
                <a:off x="0" y="-38100"/>
                <a:ext cx="888562" cy="1242180"/>
              </a:xfrm>
              <a:prstGeom prst="rect">
                <a:avLst/>
              </a:prstGeom>
            </p:spPr>
            <p:txBody>
              <a:bodyPr lIns="45696" tIns="45696" rIns="45696" bIns="45696" rtlCol="0" anchor="ctr"/>
              <a:lstStyle/>
              <a:p>
                <a:pPr algn="ctr">
                  <a:lnSpc>
                    <a:spcPts val="2756"/>
                  </a:lnSpc>
                </a:pPr>
                <a:endParaRPr/>
              </a:p>
            </p:txBody>
          </p:sp>
        </p:grpSp>
        <p:grpSp>
          <p:nvGrpSpPr>
            <p:cNvPr id="51" name="Group 51"/>
            <p:cNvGrpSpPr/>
            <p:nvPr/>
          </p:nvGrpSpPr>
          <p:grpSpPr>
            <a:xfrm rot="-10800000">
              <a:off x="20736940" y="3906718"/>
              <a:ext cx="4695085" cy="4695085"/>
              <a:chOff x="0" y="0"/>
              <a:chExt cx="812800" cy="812800"/>
            </a:xfrm>
          </p:grpSpPr>
          <p:sp>
            <p:nvSpPr>
              <p:cNvPr id="52" name="Freeform 52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53" name="TextBox 5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lIns="45696" tIns="45696" rIns="45696" bIns="45696" rtlCol="0" anchor="ctr"/>
              <a:lstStyle/>
              <a:p>
                <a:pPr algn="ctr">
                  <a:lnSpc>
                    <a:spcPts val="2756"/>
                  </a:lnSpc>
                </a:pPr>
                <a:endParaRPr/>
              </a:p>
            </p:txBody>
          </p:sp>
        </p:grpSp>
        <p:grpSp>
          <p:nvGrpSpPr>
            <p:cNvPr id="54" name="Group 54"/>
            <p:cNvGrpSpPr/>
            <p:nvPr/>
          </p:nvGrpSpPr>
          <p:grpSpPr>
            <a:xfrm rot="-10800000">
              <a:off x="19391180" y="2414378"/>
              <a:ext cx="1356420" cy="4529269"/>
              <a:chOff x="0" y="0"/>
              <a:chExt cx="260463" cy="869719"/>
            </a:xfrm>
          </p:grpSpPr>
          <p:sp>
            <p:nvSpPr>
              <p:cNvPr id="55" name="Freeform 55"/>
              <p:cNvSpPr/>
              <p:nvPr/>
            </p:nvSpPr>
            <p:spPr>
              <a:xfrm>
                <a:off x="0" y="0"/>
                <a:ext cx="260463" cy="869719"/>
              </a:xfrm>
              <a:custGeom>
                <a:avLst/>
                <a:gdLst/>
                <a:ahLst/>
                <a:cxnLst/>
                <a:rect l="l" t="t" r="r" b="b"/>
                <a:pathLst>
                  <a:path w="260463" h="869719">
                    <a:moveTo>
                      <a:pt x="130231" y="0"/>
                    </a:moveTo>
                    <a:lnTo>
                      <a:pt x="130231" y="0"/>
                    </a:lnTo>
                    <a:cubicBezTo>
                      <a:pt x="202156" y="0"/>
                      <a:pt x="260463" y="58307"/>
                      <a:pt x="260463" y="130231"/>
                    </a:cubicBezTo>
                    <a:lnTo>
                      <a:pt x="260463" y="739488"/>
                    </a:lnTo>
                    <a:cubicBezTo>
                      <a:pt x="260463" y="774027"/>
                      <a:pt x="246742" y="807152"/>
                      <a:pt x="222319" y="831575"/>
                    </a:cubicBezTo>
                    <a:cubicBezTo>
                      <a:pt x="197896" y="855998"/>
                      <a:pt x="164771" y="869719"/>
                      <a:pt x="130231" y="869719"/>
                    </a:cubicBezTo>
                    <a:lnTo>
                      <a:pt x="130231" y="869719"/>
                    </a:lnTo>
                    <a:cubicBezTo>
                      <a:pt x="95692" y="869719"/>
                      <a:pt x="62567" y="855998"/>
                      <a:pt x="38144" y="831575"/>
                    </a:cubicBezTo>
                    <a:cubicBezTo>
                      <a:pt x="13721" y="807152"/>
                      <a:pt x="0" y="774027"/>
                      <a:pt x="0" y="739488"/>
                    </a:cubicBezTo>
                    <a:lnTo>
                      <a:pt x="0" y="130231"/>
                    </a:lnTo>
                    <a:cubicBezTo>
                      <a:pt x="0" y="95692"/>
                      <a:pt x="13721" y="62567"/>
                      <a:pt x="38144" y="38144"/>
                    </a:cubicBezTo>
                    <a:cubicBezTo>
                      <a:pt x="62567" y="13721"/>
                      <a:pt x="95692" y="0"/>
                      <a:pt x="130231" y="0"/>
                    </a:cubicBezTo>
                    <a:close/>
                  </a:path>
                </a:pathLst>
              </a:custGeom>
              <a:solidFill>
                <a:srgbClr val="C27AF1"/>
              </a:solidFill>
            </p:spPr>
          </p:sp>
          <p:sp>
            <p:nvSpPr>
              <p:cNvPr id="56" name="TextBox 56"/>
              <p:cNvSpPr txBox="1"/>
              <p:nvPr/>
            </p:nvSpPr>
            <p:spPr>
              <a:xfrm>
                <a:off x="0" y="-38100"/>
                <a:ext cx="260463" cy="907819"/>
              </a:xfrm>
              <a:prstGeom prst="rect">
                <a:avLst/>
              </a:prstGeom>
            </p:spPr>
            <p:txBody>
              <a:bodyPr lIns="45696" tIns="45696" rIns="45696" bIns="45696" rtlCol="0" anchor="ctr"/>
              <a:lstStyle/>
              <a:p>
                <a:pPr algn="ctr">
                  <a:lnSpc>
                    <a:spcPts val="2756"/>
                  </a:lnSpc>
                </a:pPr>
                <a:endParaRPr/>
              </a:p>
            </p:txBody>
          </p:sp>
        </p:grpSp>
        <p:grpSp>
          <p:nvGrpSpPr>
            <p:cNvPr id="57" name="Group 57"/>
            <p:cNvGrpSpPr/>
            <p:nvPr/>
          </p:nvGrpSpPr>
          <p:grpSpPr>
            <a:xfrm>
              <a:off x="22416988" y="6277830"/>
              <a:ext cx="4627396" cy="6270530"/>
              <a:chOff x="0" y="0"/>
              <a:chExt cx="888562" cy="1204080"/>
            </a:xfrm>
          </p:grpSpPr>
          <p:sp>
            <p:nvSpPr>
              <p:cNvPr id="58" name="Freeform 58"/>
              <p:cNvSpPr/>
              <p:nvPr/>
            </p:nvSpPr>
            <p:spPr>
              <a:xfrm>
                <a:off x="0" y="0"/>
                <a:ext cx="888562" cy="1204080"/>
              </a:xfrm>
              <a:custGeom>
                <a:avLst/>
                <a:gdLst/>
                <a:ahLst/>
                <a:cxnLst/>
                <a:rect l="l" t="t" r="r" b="b"/>
                <a:pathLst>
                  <a:path w="888562" h="1204080">
                    <a:moveTo>
                      <a:pt x="160717" y="0"/>
                    </a:moveTo>
                    <a:lnTo>
                      <a:pt x="727845" y="0"/>
                    </a:lnTo>
                    <a:cubicBezTo>
                      <a:pt x="770470" y="0"/>
                      <a:pt x="811349" y="16933"/>
                      <a:pt x="841489" y="47073"/>
                    </a:cubicBezTo>
                    <a:cubicBezTo>
                      <a:pt x="871629" y="77213"/>
                      <a:pt x="888562" y="118092"/>
                      <a:pt x="888562" y="160717"/>
                    </a:cubicBezTo>
                    <a:lnTo>
                      <a:pt x="888562" y="1043363"/>
                    </a:lnTo>
                    <a:cubicBezTo>
                      <a:pt x="888562" y="1132124"/>
                      <a:pt x="816606" y="1204080"/>
                      <a:pt x="727845" y="1204080"/>
                    </a:cubicBezTo>
                    <a:lnTo>
                      <a:pt x="160717" y="1204080"/>
                    </a:lnTo>
                    <a:cubicBezTo>
                      <a:pt x="71955" y="1204080"/>
                      <a:pt x="0" y="1132124"/>
                      <a:pt x="0" y="1043363"/>
                    </a:cubicBezTo>
                    <a:lnTo>
                      <a:pt x="0" y="160717"/>
                    </a:lnTo>
                    <a:cubicBezTo>
                      <a:pt x="0" y="71955"/>
                      <a:pt x="71955" y="0"/>
                      <a:pt x="160717" y="0"/>
                    </a:cubicBezTo>
                    <a:close/>
                  </a:path>
                </a:pathLst>
              </a:custGeom>
              <a:solidFill>
                <a:srgbClr val="C27AF1"/>
              </a:solidFill>
            </p:spPr>
          </p:sp>
          <p:sp>
            <p:nvSpPr>
              <p:cNvPr id="59" name="TextBox 59"/>
              <p:cNvSpPr txBox="1"/>
              <p:nvPr/>
            </p:nvSpPr>
            <p:spPr>
              <a:xfrm>
                <a:off x="0" y="-38100"/>
                <a:ext cx="888562" cy="1242180"/>
              </a:xfrm>
              <a:prstGeom prst="rect">
                <a:avLst/>
              </a:prstGeom>
            </p:spPr>
            <p:txBody>
              <a:bodyPr lIns="45696" tIns="45696" rIns="45696" bIns="45696" rtlCol="0" anchor="ctr"/>
              <a:lstStyle/>
              <a:p>
                <a:pPr algn="ctr">
                  <a:lnSpc>
                    <a:spcPts val="2756"/>
                  </a:lnSpc>
                </a:pPr>
                <a:endParaRPr/>
              </a:p>
            </p:txBody>
          </p:sp>
        </p:grpSp>
        <p:sp>
          <p:nvSpPr>
            <p:cNvPr id="62" name="TextBox 62"/>
            <p:cNvSpPr txBox="1"/>
            <p:nvPr/>
          </p:nvSpPr>
          <p:spPr>
            <a:xfrm>
              <a:off x="24192142" y="4166640"/>
              <a:ext cx="3814756" cy="4034839"/>
            </a:xfrm>
            <a:prstGeom prst="rect">
              <a:avLst/>
            </a:prstGeom>
          </p:spPr>
          <p:txBody>
            <a:bodyPr lIns="45696" tIns="45696" rIns="45696" bIns="45696" rtlCol="0" anchor="ctr"/>
            <a:lstStyle/>
            <a:p>
              <a:pPr algn="ctr">
                <a:lnSpc>
                  <a:spcPts val="2756"/>
                </a:lnSpc>
              </a:pPr>
              <a:endParaRPr/>
            </a:p>
          </p:txBody>
        </p:sp>
        <p:grpSp>
          <p:nvGrpSpPr>
            <p:cNvPr id="63" name="Group 63"/>
            <p:cNvGrpSpPr/>
            <p:nvPr/>
          </p:nvGrpSpPr>
          <p:grpSpPr>
            <a:xfrm>
              <a:off x="22416988" y="5604713"/>
              <a:ext cx="1356420" cy="4529269"/>
              <a:chOff x="0" y="0"/>
              <a:chExt cx="260463" cy="869719"/>
            </a:xfrm>
          </p:grpSpPr>
          <p:sp>
            <p:nvSpPr>
              <p:cNvPr id="64" name="Freeform 64"/>
              <p:cNvSpPr/>
              <p:nvPr/>
            </p:nvSpPr>
            <p:spPr>
              <a:xfrm>
                <a:off x="0" y="0"/>
                <a:ext cx="260463" cy="869719"/>
              </a:xfrm>
              <a:custGeom>
                <a:avLst/>
                <a:gdLst/>
                <a:ahLst/>
                <a:cxnLst/>
                <a:rect l="l" t="t" r="r" b="b"/>
                <a:pathLst>
                  <a:path w="260463" h="869719">
                    <a:moveTo>
                      <a:pt x="130231" y="0"/>
                    </a:moveTo>
                    <a:lnTo>
                      <a:pt x="130231" y="0"/>
                    </a:lnTo>
                    <a:cubicBezTo>
                      <a:pt x="202156" y="0"/>
                      <a:pt x="260463" y="58307"/>
                      <a:pt x="260463" y="130231"/>
                    </a:cubicBezTo>
                    <a:lnTo>
                      <a:pt x="260463" y="739488"/>
                    </a:lnTo>
                    <a:cubicBezTo>
                      <a:pt x="260463" y="774027"/>
                      <a:pt x="246742" y="807152"/>
                      <a:pt x="222319" y="831575"/>
                    </a:cubicBezTo>
                    <a:cubicBezTo>
                      <a:pt x="197896" y="855998"/>
                      <a:pt x="164771" y="869719"/>
                      <a:pt x="130231" y="869719"/>
                    </a:cubicBezTo>
                    <a:lnTo>
                      <a:pt x="130231" y="869719"/>
                    </a:lnTo>
                    <a:cubicBezTo>
                      <a:pt x="95692" y="869719"/>
                      <a:pt x="62567" y="855998"/>
                      <a:pt x="38144" y="831575"/>
                    </a:cubicBezTo>
                    <a:cubicBezTo>
                      <a:pt x="13721" y="807152"/>
                      <a:pt x="0" y="774027"/>
                      <a:pt x="0" y="739488"/>
                    </a:cubicBezTo>
                    <a:lnTo>
                      <a:pt x="0" y="130231"/>
                    </a:lnTo>
                    <a:cubicBezTo>
                      <a:pt x="0" y="95692"/>
                      <a:pt x="13721" y="62567"/>
                      <a:pt x="38144" y="38144"/>
                    </a:cubicBezTo>
                    <a:cubicBezTo>
                      <a:pt x="62567" y="13721"/>
                      <a:pt x="95692" y="0"/>
                      <a:pt x="130231" y="0"/>
                    </a:cubicBezTo>
                    <a:close/>
                  </a:path>
                </a:pathLst>
              </a:custGeom>
              <a:solidFill>
                <a:srgbClr val="C27AF1"/>
              </a:solidFill>
            </p:spPr>
          </p:sp>
          <p:sp>
            <p:nvSpPr>
              <p:cNvPr id="65" name="TextBox 65"/>
              <p:cNvSpPr txBox="1"/>
              <p:nvPr/>
            </p:nvSpPr>
            <p:spPr>
              <a:xfrm>
                <a:off x="0" y="-38100"/>
                <a:ext cx="260463" cy="907819"/>
              </a:xfrm>
              <a:prstGeom prst="rect">
                <a:avLst/>
              </a:prstGeom>
            </p:spPr>
            <p:txBody>
              <a:bodyPr lIns="45696" tIns="45696" rIns="45696" bIns="45696" rtlCol="0" anchor="ctr"/>
              <a:lstStyle/>
              <a:p>
                <a:pPr algn="ctr">
                  <a:lnSpc>
                    <a:spcPts val="2756"/>
                  </a:lnSpc>
                </a:pPr>
                <a:endParaRPr/>
              </a:p>
            </p:txBody>
          </p:sp>
        </p:grpSp>
        <p:sp>
          <p:nvSpPr>
            <p:cNvPr id="68" name="TextBox 68"/>
            <p:cNvSpPr txBox="1"/>
            <p:nvPr/>
          </p:nvSpPr>
          <p:spPr>
            <a:xfrm>
              <a:off x="26085997" y="7917297"/>
              <a:ext cx="2637939" cy="7251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64"/>
                </a:lnSpc>
              </a:pPr>
              <a:endParaRPr/>
            </a:p>
          </p:txBody>
        </p:sp>
        <p:sp>
          <p:nvSpPr>
            <p:cNvPr id="70" name="Freeform 70"/>
            <p:cNvSpPr/>
            <p:nvPr/>
          </p:nvSpPr>
          <p:spPr>
            <a:xfrm rot="-10800000" flipV="1">
              <a:off x="14045972" y="4017257"/>
              <a:ext cx="3016501" cy="4527581"/>
            </a:xfrm>
            <a:custGeom>
              <a:avLst/>
              <a:gdLst/>
              <a:ahLst/>
              <a:cxnLst/>
              <a:rect l="l" t="t" r="r" b="b"/>
              <a:pathLst>
                <a:path w="3016501" h="4527581">
                  <a:moveTo>
                    <a:pt x="0" y="4527581"/>
                  </a:moveTo>
                  <a:lnTo>
                    <a:pt x="3016501" y="4527581"/>
                  </a:lnTo>
                  <a:lnTo>
                    <a:pt x="3016501" y="0"/>
                  </a:lnTo>
                  <a:lnTo>
                    <a:pt x="0" y="0"/>
                  </a:lnTo>
                  <a:lnTo>
                    <a:pt x="0" y="4527581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1" name="Freeform 71"/>
            <p:cNvSpPr/>
            <p:nvPr/>
          </p:nvSpPr>
          <p:spPr>
            <a:xfrm rot="-10800000">
              <a:off x="17056902" y="4017257"/>
              <a:ext cx="3016501" cy="4527581"/>
            </a:xfrm>
            <a:custGeom>
              <a:avLst/>
              <a:gdLst/>
              <a:ahLst/>
              <a:cxnLst/>
              <a:rect l="l" t="t" r="r" b="b"/>
              <a:pathLst>
                <a:path w="3016501" h="4527581">
                  <a:moveTo>
                    <a:pt x="0" y="0"/>
                  </a:moveTo>
                  <a:lnTo>
                    <a:pt x="3016501" y="0"/>
                  </a:lnTo>
                  <a:lnTo>
                    <a:pt x="3016501" y="4527581"/>
                  </a:lnTo>
                  <a:lnTo>
                    <a:pt x="0" y="45275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2" name="Freeform 72"/>
            <p:cNvSpPr/>
            <p:nvPr/>
          </p:nvSpPr>
          <p:spPr>
            <a:xfrm rot="10800000" flipV="1">
              <a:off x="2265088" y="4017256"/>
              <a:ext cx="2758790" cy="4576847"/>
            </a:xfrm>
            <a:custGeom>
              <a:avLst/>
              <a:gdLst/>
              <a:ahLst/>
              <a:cxnLst/>
              <a:rect l="l" t="t" r="r" b="b"/>
              <a:pathLst>
                <a:path w="3016501" h="4527581">
                  <a:moveTo>
                    <a:pt x="0" y="4527581"/>
                  </a:moveTo>
                  <a:lnTo>
                    <a:pt x="3016501" y="4527581"/>
                  </a:lnTo>
                  <a:lnTo>
                    <a:pt x="3016501" y="0"/>
                  </a:lnTo>
                  <a:lnTo>
                    <a:pt x="0" y="0"/>
                  </a:lnTo>
                  <a:lnTo>
                    <a:pt x="0" y="4527581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3" name="Freeform 73"/>
            <p:cNvSpPr/>
            <p:nvPr/>
          </p:nvSpPr>
          <p:spPr>
            <a:xfrm rot="-10800000">
              <a:off x="5018308" y="4017257"/>
              <a:ext cx="3016501" cy="4527581"/>
            </a:xfrm>
            <a:custGeom>
              <a:avLst/>
              <a:gdLst/>
              <a:ahLst/>
              <a:cxnLst/>
              <a:rect l="l" t="t" r="r" b="b"/>
              <a:pathLst>
                <a:path w="3016501" h="4527581">
                  <a:moveTo>
                    <a:pt x="0" y="0"/>
                  </a:moveTo>
                  <a:lnTo>
                    <a:pt x="3016501" y="0"/>
                  </a:lnTo>
                  <a:lnTo>
                    <a:pt x="3016501" y="4527581"/>
                  </a:lnTo>
                  <a:lnTo>
                    <a:pt x="0" y="45275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4" name="Freeform 74"/>
            <p:cNvSpPr/>
            <p:nvPr/>
          </p:nvSpPr>
          <p:spPr>
            <a:xfrm rot="-10800000" flipV="1">
              <a:off x="8024502" y="4017257"/>
              <a:ext cx="3016501" cy="4527581"/>
            </a:xfrm>
            <a:custGeom>
              <a:avLst/>
              <a:gdLst/>
              <a:ahLst/>
              <a:cxnLst/>
              <a:rect l="l" t="t" r="r" b="b"/>
              <a:pathLst>
                <a:path w="3016501" h="4527581">
                  <a:moveTo>
                    <a:pt x="0" y="4527581"/>
                  </a:moveTo>
                  <a:lnTo>
                    <a:pt x="3016501" y="4527581"/>
                  </a:lnTo>
                  <a:lnTo>
                    <a:pt x="3016501" y="0"/>
                  </a:lnTo>
                  <a:lnTo>
                    <a:pt x="0" y="0"/>
                  </a:lnTo>
                  <a:lnTo>
                    <a:pt x="0" y="4527581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5" name="Freeform 75"/>
            <p:cNvSpPr/>
            <p:nvPr/>
          </p:nvSpPr>
          <p:spPr>
            <a:xfrm rot="-10800000">
              <a:off x="11035432" y="4017257"/>
              <a:ext cx="3016501" cy="4527581"/>
            </a:xfrm>
            <a:custGeom>
              <a:avLst/>
              <a:gdLst/>
              <a:ahLst/>
              <a:cxnLst/>
              <a:rect l="l" t="t" r="r" b="b"/>
              <a:pathLst>
                <a:path w="3016501" h="4527581">
                  <a:moveTo>
                    <a:pt x="0" y="0"/>
                  </a:moveTo>
                  <a:lnTo>
                    <a:pt x="3016501" y="0"/>
                  </a:lnTo>
                  <a:lnTo>
                    <a:pt x="3016501" y="4527581"/>
                  </a:lnTo>
                  <a:lnTo>
                    <a:pt x="0" y="45275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6" name="Freeform 76"/>
            <p:cNvSpPr/>
            <p:nvPr/>
          </p:nvSpPr>
          <p:spPr>
            <a:xfrm rot="-10800000" flipV="1">
              <a:off x="20067484" y="4018042"/>
              <a:ext cx="3016501" cy="4527581"/>
            </a:xfrm>
            <a:custGeom>
              <a:avLst/>
              <a:gdLst/>
              <a:ahLst/>
              <a:cxnLst/>
              <a:rect l="l" t="t" r="r" b="b"/>
              <a:pathLst>
                <a:path w="3016501" h="4527581">
                  <a:moveTo>
                    <a:pt x="0" y="4527581"/>
                  </a:moveTo>
                  <a:lnTo>
                    <a:pt x="3016501" y="4527581"/>
                  </a:lnTo>
                  <a:lnTo>
                    <a:pt x="3016501" y="0"/>
                  </a:lnTo>
                  <a:lnTo>
                    <a:pt x="0" y="0"/>
                  </a:lnTo>
                  <a:lnTo>
                    <a:pt x="0" y="4527581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7" name="Freeform 77"/>
            <p:cNvSpPr/>
            <p:nvPr/>
          </p:nvSpPr>
          <p:spPr>
            <a:xfrm rot="-10800000">
              <a:off x="23078413" y="4018042"/>
              <a:ext cx="3016501" cy="4527581"/>
            </a:xfrm>
            <a:custGeom>
              <a:avLst/>
              <a:gdLst/>
              <a:ahLst/>
              <a:cxnLst/>
              <a:rect l="l" t="t" r="r" b="b"/>
              <a:pathLst>
                <a:path w="3016501" h="4527581">
                  <a:moveTo>
                    <a:pt x="0" y="0"/>
                  </a:moveTo>
                  <a:lnTo>
                    <a:pt x="3016501" y="0"/>
                  </a:lnTo>
                  <a:lnTo>
                    <a:pt x="3016501" y="4527581"/>
                  </a:lnTo>
                  <a:lnTo>
                    <a:pt x="0" y="45275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8" name="Freeform 78"/>
            <p:cNvSpPr/>
            <p:nvPr/>
          </p:nvSpPr>
          <p:spPr>
            <a:xfrm rot="10800000">
              <a:off x="26086461" y="7040040"/>
              <a:ext cx="1131488" cy="1507173"/>
            </a:xfrm>
            <a:custGeom>
              <a:avLst/>
              <a:gdLst/>
              <a:ahLst/>
              <a:cxnLst/>
              <a:rect l="l" t="t" r="r" b="b"/>
              <a:pathLst>
                <a:path w="2009564" h="1507173">
                  <a:moveTo>
                    <a:pt x="0" y="0"/>
                  </a:moveTo>
                  <a:lnTo>
                    <a:pt x="2009564" y="0"/>
                  </a:lnTo>
                  <a:lnTo>
                    <a:pt x="2009564" y="1507173"/>
                  </a:lnTo>
                  <a:lnTo>
                    <a:pt x="0" y="15071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79" name="Group 79"/>
            <p:cNvGrpSpPr/>
            <p:nvPr/>
          </p:nvGrpSpPr>
          <p:grpSpPr>
            <a:xfrm>
              <a:off x="16515514" y="5713499"/>
              <a:ext cx="1089267" cy="1089267"/>
              <a:chOff x="0" y="0"/>
              <a:chExt cx="812800" cy="812800"/>
            </a:xfrm>
          </p:grpSpPr>
          <p:sp>
            <p:nvSpPr>
              <p:cNvPr id="80" name="Freeform 80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81" name="TextBox 81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19487" tIns="19487" rIns="19487" bIns="19487" rtlCol="0" anchor="ctr"/>
              <a:lstStyle/>
              <a:p>
                <a:pPr algn="ctr">
                  <a:lnSpc>
                    <a:spcPts val="1175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82" name="TextBox 82"/>
            <p:cNvSpPr txBox="1"/>
            <p:nvPr/>
          </p:nvSpPr>
          <p:spPr>
            <a:xfrm>
              <a:off x="16568432" y="5717503"/>
              <a:ext cx="983430" cy="99553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290"/>
                </a:lnSpc>
              </a:pPr>
              <a:r>
                <a:rPr lang="en-US" sz="4493">
                  <a:solidFill>
                    <a:srgbClr val="000000"/>
                  </a:solidFill>
                  <a:latin typeface="Lato 1 Heavy"/>
                </a:rPr>
                <a:t>4</a:t>
              </a:r>
            </a:p>
          </p:txBody>
        </p:sp>
        <p:grpSp>
          <p:nvGrpSpPr>
            <p:cNvPr id="83" name="Group 83"/>
            <p:cNvGrpSpPr/>
            <p:nvPr/>
          </p:nvGrpSpPr>
          <p:grpSpPr>
            <a:xfrm>
              <a:off x="19538048" y="5713499"/>
              <a:ext cx="1089267" cy="1089267"/>
              <a:chOff x="0" y="0"/>
              <a:chExt cx="812800" cy="812800"/>
            </a:xfrm>
          </p:grpSpPr>
          <p:sp>
            <p:nvSpPr>
              <p:cNvPr id="84" name="Freeform 8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85" name="TextBox 85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19487" tIns="19487" rIns="19487" bIns="19487" rtlCol="0" anchor="ctr"/>
              <a:lstStyle/>
              <a:p>
                <a:pPr algn="ctr">
                  <a:lnSpc>
                    <a:spcPts val="1175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86" name="TextBox 86"/>
            <p:cNvSpPr txBox="1"/>
            <p:nvPr/>
          </p:nvSpPr>
          <p:spPr>
            <a:xfrm>
              <a:off x="19590966" y="5717503"/>
              <a:ext cx="983430" cy="99553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290"/>
                </a:lnSpc>
              </a:pPr>
              <a:r>
                <a:rPr lang="en-US" sz="4493">
                  <a:solidFill>
                    <a:srgbClr val="000000"/>
                  </a:solidFill>
                  <a:latin typeface="Lato 1 Heavy"/>
                </a:rPr>
                <a:t>5</a:t>
              </a:r>
            </a:p>
          </p:txBody>
        </p:sp>
        <p:grpSp>
          <p:nvGrpSpPr>
            <p:cNvPr id="87" name="Group 87"/>
            <p:cNvGrpSpPr/>
            <p:nvPr/>
          </p:nvGrpSpPr>
          <p:grpSpPr>
            <a:xfrm>
              <a:off x="22565977" y="5713499"/>
              <a:ext cx="1089267" cy="1089267"/>
              <a:chOff x="0" y="0"/>
              <a:chExt cx="812800" cy="812800"/>
            </a:xfrm>
          </p:grpSpPr>
          <p:sp>
            <p:nvSpPr>
              <p:cNvPr id="88" name="Freeform 88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89" name="TextBox 89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19487" tIns="19487" rIns="19487" bIns="19487" rtlCol="0" anchor="ctr"/>
              <a:lstStyle/>
              <a:p>
                <a:pPr algn="ctr">
                  <a:lnSpc>
                    <a:spcPts val="1175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90" name="TextBox 90"/>
            <p:cNvSpPr txBox="1"/>
            <p:nvPr/>
          </p:nvSpPr>
          <p:spPr>
            <a:xfrm>
              <a:off x="22618895" y="5717503"/>
              <a:ext cx="983430" cy="99553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290"/>
                </a:lnSpc>
              </a:pPr>
              <a:r>
                <a:rPr lang="en-US" sz="4493">
                  <a:solidFill>
                    <a:srgbClr val="000000"/>
                  </a:solidFill>
                  <a:latin typeface="Lato 1 Heavy"/>
                </a:rPr>
                <a:t>6</a:t>
              </a:r>
            </a:p>
          </p:txBody>
        </p:sp>
        <p:grpSp>
          <p:nvGrpSpPr>
            <p:cNvPr id="91" name="Group 91"/>
            <p:cNvGrpSpPr/>
            <p:nvPr/>
          </p:nvGrpSpPr>
          <p:grpSpPr>
            <a:xfrm>
              <a:off x="13503379" y="5713499"/>
              <a:ext cx="1089267" cy="1089267"/>
              <a:chOff x="0" y="0"/>
              <a:chExt cx="812800" cy="812800"/>
            </a:xfrm>
          </p:grpSpPr>
          <p:sp>
            <p:nvSpPr>
              <p:cNvPr id="92" name="Freeform 92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93" name="TextBox 93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19487" tIns="19487" rIns="19487" bIns="19487" rtlCol="0" anchor="ctr"/>
              <a:lstStyle/>
              <a:p>
                <a:pPr algn="ctr">
                  <a:lnSpc>
                    <a:spcPts val="1175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94" name="TextBox 94"/>
            <p:cNvSpPr txBox="1"/>
            <p:nvPr/>
          </p:nvSpPr>
          <p:spPr>
            <a:xfrm>
              <a:off x="13556298" y="5717503"/>
              <a:ext cx="983430" cy="99553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290"/>
                </a:lnSpc>
              </a:pPr>
              <a:r>
                <a:rPr lang="en-US" sz="4493">
                  <a:solidFill>
                    <a:srgbClr val="000000"/>
                  </a:solidFill>
                  <a:latin typeface="Lato 1 Heavy"/>
                </a:rPr>
                <a:t>3</a:t>
              </a:r>
            </a:p>
          </p:txBody>
        </p:sp>
        <p:grpSp>
          <p:nvGrpSpPr>
            <p:cNvPr id="95" name="Group 95"/>
            <p:cNvGrpSpPr/>
            <p:nvPr/>
          </p:nvGrpSpPr>
          <p:grpSpPr>
            <a:xfrm>
              <a:off x="10490824" y="5713499"/>
              <a:ext cx="1089267" cy="1089267"/>
              <a:chOff x="0" y="0"/>
              <a:chExt cx="812800" cy="812800"/>
            </a:xfrm>
          </p:grpSpPr>
          <p:sp>
            <p:nvSpPr>
              <p:cNvPr id="96" name="Freeform 96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97" name="TextBox 97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19487" tIns="19487" rIns="19487" bIns="19487" rtlCol="0" anchor="ctr"/>
              <a:lstStyle/>
              <a:p>
                <a:pPr algn="ctr">
                  <a:lnSpc>
                    <a:spcPts val="1175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98" name="TextBox 98"/>
            <p:cNvSpPr txBox="1"/>
            <p:nvPr/>
          </p:nvSpPr>
          <p:spPr>
            <a:xfrm>
              <a:off x="10543743" y="5717503"/>
              <a:ext cx="983430" cy="99553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290"/>
                </a:lnSpc>
              </a:pPr>
              <a:r>
                <a:rPr lang="en-US" sz="4493">
                  <a:solidFill>
                    <a:srgbClr val="000000"/>
                  </a:solidFill>
                  <a:latin typeface="Lato 1 Heavy"/>
                </a:rPr>
                <a:t>2</a:t>
              </a:r>
            </a:p>
          </p:txBody>
        </p:sp>
        <p:grpSp>
          <p:nvGrpSpPr>
            <p:cNvPr id="99" name="Group 99"/>
            <p:cNvGrpSpPr/>
            <p:nvPr/>
          </p:nvGrpSpPr>
          <p:grpSpPr>
            <a:xfrm>
              <a:off x="7504129" y="5713499"/>
              <a:ext cx="1089267" cy="1089267"/>
              <a:chOff x="0" y="0"/>
              <a:chExt cx="812800" cy="812800"/>
            </a:xfrm>
          </p:grpSpPr>
          <p:sp>
            <p:nvSpPr>
              <p:cNvPr id="100" name="Freeform 100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101" name="TextBox 101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19487" tIns="19487" rIns="19487" bIns="19487" rtlCol="0" anchor="ctr"/>
              <a:lstStyle/>
              <a:p>
                <a:pPr algn="ctr">
                  <a:lnSpc>
                    <a:spcPts val="1175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102" name="TextBox 102"/>
            <p:cNvSpPr txBox="1"/>
            <p:nvPr/>
          </p:nvSpPr>
          <p:spPr>
            <a:xfrm>
              <a:off x="7557048" y="5717503"/>
              <a:ext cx="983430" cy="99553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290"/>
                </a:lnSpc>
              </a:pPr>
              <a:r>
                <a:rPr lang="en-US" sz="4493">
                  <a:solidFill>
                    <a:srgbClr val="000000"/>
                  </a:solidFill>
                  <a:latin typeface="Lato 1 Heavy"/>
                </a:rPr>
                <a:t>1</a:t>
              </a:r>
            </a:p>
          </p:txBody>
        </p:sp>
        <p:grpSp>
          <p:nvGrpSpPr>
            <p:cNvPr id="103" name="Group 103"/>
            <p:cNvGrpSpPr/>
            <p:nvPr/>
          </p:nvGrpSpPr>
          <p:grpSpPr>
            <a:xfrm>
              <a:off x="4475560" y="5713499"/>
              <a:ext cx="1089267" cy="1089267"/>
              <a:chOff x="0" y="0"/>
              <a:chExt cx="812800" cy="812800"/>
            </a:xfrm>
          </p:grpSpPr>
          <p:sp>
            <p:nvSpPr>
              <p:cNvPr id="104" name="Freeform 10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105" name="TextBox 105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</p:spPr>
            <p:txBody>
              <a:bodyPr lIns="19487" tIns="19487" rIns="19487" bIns="19487" rtlCol="0" anchor="ctr"/>
              <a:lstStyle/>
              <a:p>
                <a:pPr algn="ctr">
                  <a:lnSpc>
                    <a:spcPts val="1175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106" name="TextBox 106"/>
            <p:cNvSpPr txBox="1"/>
            <p:nvPr/>
          </p:nvSpPr>
          <p:spPr>
            <a:xfrm>
              <a:off x="4528479" y="5755603"/>
              <a:ext cx="983430" cy="52631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11"/>
                </a:lnSpc>
              </a:pPr>
              <a:r>
                <a:rPr lang="en-US" sz="2365">
                  <a:solidFill>
                    <a:srgbClr val="000000"/>
                  </a:solidFill>
                  <a:latin typeface="Lato 1 Heavy"/>
                </a:rPr>
                <a:t>EYFS</a:t>
              </a:r>
            </a:p>
          </p:txBody>
        </p:sp>
      </p:grpSp>
      <p:sp>
        <p:nvSpPr>
          <p:cNvPr id="107" name="Freeform 107"/>
          <p:cNvSpPr/>
          <p:nvPr/>
        </p:nvSpPr>
        <p:spPr>
          <a:xfrm flipH="1" flipV="1">
            <a:off x="15826091" y="0"/>
            <a:ext cx="2461909" cy="2461909"/>
          </a:xfrm>
          <a:custGeom>
            <a:avLst/>
            <a:gdLst/>
            <a:ahLst/>
            <a:cxnLst/>
            <a:rect l="l" t="t" r="r" b="b"/>
            <a:pathLst>
              <a:path w="2461909" h="2461909">
                <a:moveTo>
                  <a:pt x="2461909" y="2461909"/>
                </a:moveTo>
                <a:lnTo>
                  <a:pt x="0" y="2461909"/>
                </a:lnTo>
                <a:lnTo>
                  <a:pt x="0" y="0"/>
                </a:lnTo>
                <a:lnTo>
                  <a:pt x="2461909" y="0"/>
                </a:lnTo>
                <a:lnTo>
                  <a:pt x="2461909" y="2461909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8" name="Freeform 108"/>
          <p:cNvSpPr/>
          <p:nvPr/>
        </p:nvSpPr>
        <p:spPr>
          <a:xfrm flipV="1">
            <a:off x="0" y="0"/>
            <a:ext cx="2461909" cy="2461909"/>
          </a:xfrm>
          <a:custGeom>
            <a:avLst/>
            <a:gdLst/>
            <a:ahLst/>
            <a:cxnLst/>
            <a:rect l="l" t="t" r="r" b="b"/>
            <a:pathLst>
              <a:path w="2461909" h="2461909">
                <a:moveTo>
                  <a:pt x="0" y="2461909"/>
                </a:moveTo>
                <a:lnTo>
                  <a:pt x="2461909" y="2461909"/>
                </a:lnTo>
                <a:lnTo>
                  <a:pt x="2461909" y="0"/>
                </a:lnTo>
                <a:lnTo>
                  <a:pt x="0" y="0"/>
                </a:lnTo>
                <a:lnTo>
                  <a:pt x="0" y="2461909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9" name="Freeform 109"/>
          <p:cNvSpPr/>
          <p:nvPr/>
        </p:nvSpPr>
        <p:spPr>
          <a:xfrm>
            <a:off x="619800" y="1308614"/>
            <a:ext cx="2707894" cy="950603"/>
          </a:xfrm>
          <a:custGeom>
            <a:avLst/>
            <a:gdLst/>
            <a:ahLst/>
            <a:cxnLst/>
            <a:rect l="l" t="t" r="r" b="b"/>
            <a:pathLst>
              <a:path w="2707894" h="950603">
                <a:moveTo>
                  <a:pt x="0" y="0"/>
                </a:moveTo>
                <a:lnTo>
                  <a:pt x="2707895" y="0"/>
                </a:lnTo>
                <a:lnTo>
                  <a:pt x="2707895" y="950603"/>
                </a:lnTo>
                <a:lnTo>
                  <a:pt x="0" y="95060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10" name="TextBox 110"/>
          <p:cNvSpPr txBox="1"/>
          <p:nvPr/>
        </p:nvSpPr>
        <p:spPr>
          <a:xfrm>
            <a:off x="1230955" y="7220169"/>
            <a:ext cx="3268813" cy="2393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99"/>
              </a:lnSpc>
            </a:pPr>
            <a:r>
              <a:rPr lang="en-US" sz="999">
                <a:solidFill>
                  <a:srgbClr val="FFFFFF"/>
                </a:solidFill>
                <a:latin typeface="Lato 2"/>
              </a:rPr>
              <a:t>Nativity performance </a:t>
            </a:r>
          </a:p>
          <a:p>
            <a:pPr>
              <a:lnSpc>
                <a:spcPts val="1399"/>
              </a:lnSpc>
            </a:pPr>
            <a:r>
              <a:rPr lang="en-US" sz="999">
                <a:solidFill>
                  <a:srgbClr val="FFFFFF"/>
                </a:solidFill>
                <a:latin typeface="Lato 2"/>
              </a:rPr>
              <a:t>Nursery Rhymes </a:t>
            </a:r>
          </a:p>
          <a:p>
            <a:pPr>
              <a:lnSpc>
                <a:spcPts val="1399"/>
              </a:lnSpc>
            </a:pPr>
            <a:r>
              <a:rPr lang="en-US" sz="999">
                <a:solidFill>
                  <a:srgbClr val="FFFFFF"/>
                </a:solidFill>
                <a:latin typeface="Lato 2"/>
              </a:rPr>
              <a:t>Stem sentences in NCETM Maths </a:t>
            </a:r>
          </a:p>
          <a:p>
            <a:pPr>
              <a:lnSpc>
                <a:spcPts val="1399"/>
              </a:lnSpc>
            </a:pPr>
            <a:r>
              <a:rPr lang="en-US" sz="999">
                <a:solidFill>
                  <a:srgbClr val="FFFFFF"/>
                </a:solidFill>
                <a:latin typeface="Lato 2"/>
              </a:rPr>
              <a:t>Colourful semantics in provision </a:t>
            </a:r>
          </a:p>
          <a:p>
            <a:pPr>
              <a:lnSpc>
                <a:spcPts val="1399"/>
              </a:lnSpc>
            </a:pPr>
            <a:r>
              <a:rPr lang="en-US" sz="999">
                <a:solidFill>
                  <a:srgbClr val="FFFFFF"/>
                </a:solidFill>
                <a:latin typeface="Lato 2"/>
              </a:rPr>
              <a:t>Modelling conversations- Role Play Area </a:t>
            </a:r>
          </a:p>
          <a:p>
            <a:pPr>
              <a:lnSpc>
                <a:spcPts val="1399"/>
              </a:lnSpc>
            </a:pPr>
            <a:r>
              <a:rPr lang="en-US" sz="999">
                <a:solidFill>
                  <a:srgbClr val="FFFFFF"/>
                </a:solidFill>
                <a:latin typeface="Lato 2"/>
              </a:rPr>
              <a:t>Introducing key words and encouraging the children to use it in provision. </a:t>
            </a:r>
          </a:p>
          <a:p>
            <a:pPr>
              <a:lnSpc>
                <a:spcPts val="1399"/>
              </a:lnSpc>
            </a:pPr>
            <a:r>
              <a:rPr lang="en-US" sz="999">
                <a:solidFill>
                  <a:srgbClr val="FFFFFF"/>
                </a:solidFill>
                <a:latin typeface="Lato 2"/>
              </a:rPr>
              <a:t>-Stem sentences in Guided Reading </a:t>
            </a:r>
          </a:p>
          <a:p>
            <a:pPr>
              <a:lnSpc>
                <a:spcPts val="1399"/>
              </a:lnSpc>
            </a:pPr>
            <a:r>
              <a:rPr lang="en-US" sz="999">
                <a:solidFill>
                  <a:srgbClr val="FFFFFF"/>
                </a:solidFill>
                <a:latin typeface="Lato 2"/>
              </a:rPr>
              <a:t>Modelling speaking in full sentences </a:t>
            </a:r>
          </a:p>
          <a:p>
            <a:pPr>
              <a:lnSpc>
                <a:spcPts val="1399"/>
              </a:lnSpc>
            </a:pPr>
            <a:r>
              <a:rPr lang="en-US" sz="999">
                <a:solidFill>
                  <a:srgbClr val="FFFFFF"/>
                </a:solidFill>
                <a:latin typeface="Lato 2"/>
              </a:rPr>
              <a:t>My turn, your turn when introducing new vocab. </a:t>
            </a:r>
          </a:p>
          <a:p>
            <a:pPr>
              <a:lnSpc>
                <a:spcPts val="1399"/>
              </a:lnSpc>
            </a:pPr>
            <a:r>
              <a:rPr lang="en-US" sz="999">
                <a:solidFill>
                  <a:srgbClr val="FFFFFF"/>
                </a:solidFill>
                <a:latin typeface="Lato 2"/>
              </a:rPr>
              <a:t>Opportunities for speaking in provision </a:t>
            </a:r>
          </a:p>
          <a:p>
            <a:pPr>
              <a:lnSpc>
                <a:spcPts val="1399"/>
              </a:lnSpc>
            </a:pPr>
            <a:r>
              <a:rPr lang="en-US" sz="999">
                <a:solidFill>
                  <a:srgbClr val="FFFFFF"/>
                </a:solidFill>
                <a:latin typeface="Lato 2"/>
              </a:rPr>
              <a:t>Talk partners </a:t>
            </a:r>
          </a:p>
          <a:p>
            <a:pPr>
              <a:lnSpc>
                <a:spcPts val="1399"/>
              </a:lnSpc>
            </a:pPr>
            <a:r>
              <a:rPr lang="en-US" sz="999">
                <a:solidFill>
                  <a:srgbClr val="FFFFFF"/>
                </a:solidFill>
                <a:latin typeface="Lato 2"/>
              </a:rPr>
              <a:t>Problem solving through talk </a:t>
            </a:r>
          </a:p>
          <a:p>
            <a:pPr>
              <a:lnSpc>
                <a:spcPts val="1399"/>
              </a:lnSpc>
            </a:pPr>
            <a:endParaRPr lang="en-US" sz="999">
              <a:solidFill>
                <a:srgbClr val="FFFFFF"/>
              </a:solidFill>
              <a:latin typeface="Lato 2"/>
            </a:endParaRPr>
          </a:p>
        </p:txBody>
      </p:sp>
      <p:grpSp>
        <p:nvGrpSpPr>
          <p:cNvPr id="111" name="Group 111"/>
          <p:cNvGrpSpPr/>
          <p:nvPr/>
        </p:nvGrpSpPr>
        <p:grpSpPr>
          <a:xfrm>
            <a:off x="3788836" y="1014413"/>
            <a:ext cx="3317696" cy="3189184"/>
            <a:chOff x="0" y="-19049"/>
            <a:chExt cx="4423594" cy="4252245"/>
          </a:xfrm>
        </p:grpSpPr>
        <p:sp>
          <p:nvSpPr>
            <p:cNvPr id="112" name="TextBox 112"/>
            <p:cNvSpPr txBox="1"/>
            <p:nvPr/>
          </p:nvSpPr>
          <p:spPr>
            <a:xfrm>
              <a:off x="0" y="-19049"/>
              <a:ext cx="4423594" cy="352908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1575"/>
                </a:lnSpc>
              </a:pPr>
              <a:r>
                <a:rPr lang="en-US" sz="1125" dirty="0">
                  <a:solidFill>
                    <a:srgbClr val="FFFFFF"/>
                  </a:solidFill>
                  <a:latin typeface="Lato 2"/>
                </a:rPr>
                <a:t>Nativity Performance </a:t>
              </a:r>
            </a:p>
            <a:p>
              <a:pPr>
                <a:lnSpc>
                  <a:spcPts val="1575"/>
                </a:lnSpc>
              </a:pPr>
              <a:r>
                <a:rPr lang="en-US" sz="1125" dirty="0">
                  <a:solidFill>
                    <a:srgbClr val="FFFFFF"/>
                  </a:solidFill>
                  <a:latin typeface="Lato 2"/>
                </a:rPr>
                <a:t>NCETM &amp; other subject stem sentences </a:t>
              </a:r>
            </a:p>
            <a:p>
              <a:pPr>
                <a:lnSpc>
                  <a:spcPts val="1575"/>
                </a:lnSpc>
              </a:pPr>
              <a:r>
                <a:rPr lang="en-US" sz="1125" dirty="0">
                  <a:solidFill>
                    <a:srgbClr val="FFFFFF"/>
                  </a:solidFill>
                  <a:latin typeface="Lato 2"/>
                </a:rPr>
                <a:t>Rehearsing independent writes orally </a:t>
              </a:r>
            </a:p>
            <a:p>
              <a:pPr>
                <a:lnSpc>
                  <a:spcPts val="1575"/>
                </a:lnSpc>
              </a:pPr>
              <a:r>
                <a:rPr lang="en-US" sz="1125" dirty="0">
                  <a:solidFill>
                    <a:srgbClr val="FFFFFF"/>
                  </a:solidFill>
                  <a:latin typeface="Lato 2"/>
                </a:rPr>
                <a:t>Paired reading </a:t>
              </a:r>
            </a:p>
            <a:p>
              <a:pPr>
                <a:lnSpc>
                  <a:spcPts val="1575"/>
                </a:lnSpc>
              </a:pPr>
              <a:r>
                <a:rPr lang="en-US" sz="1125" dirty="0">
                  <a:solidFill>
                    <a:srgbClr val="FFFFFF"/>
                  </a:solidFill>
                  <a:latin typeface="Lato 2"/>
                </a:rPr>
                <a:t>Partner talk across all subjects </a:t>
              </a:r>
            </a:p>
            <a:p>
              <a:pPr>
                <a:lnSpc>
                  <a:spcPts val="1575"/>
                </a:lnSpc>
              </a:pPr>
              <a:r>
                <a:rPr lang="en-US" sz="1125" dirty="0">
                  <a:solidFill>
                    <a:srgbClr val="FFFFFF"/>
                  </a:solidFill>
                  <a:latin typeface="Lato 2"/>
                </a:rPr>
                <a:t> Shape coding scaffolding </a:t>
              </a:r>
            </a:p>
            <a:p>
              <a:pPr>
                <a:lnSpc>
                  <a:spcPts val="1575"/>
                </a:lnSpc>
              </a:pPr>
              <a:r>
                <a:rPr lang="en-US" sz="1125" dirty="0">
                  <a:solidFill>
                    <a:srgbClr val="FFFFFF"/>
                  </a:solidFill>
                  <a:latin typeface="Lato 2"/>
                </a:rPr>
                <a:t>Reading fluency and echo reading </a:t>
              </a:r>
            </a:p>
            <a:p>
              <a:pPr>
                <a:lnSpc>
                  <a:spcPts val="1575"/>
                </a:lnSpc>
              </a:pPr>
              <a:r>
                <a:rPr lang="en-US" sz="1125" dirty="0">
                  <a:solidFill>
                    <a:srgbClr val="FFFFFF"/>
                  </a:solidFill>
                  <a:latin typeface="Lato 2"/>
                </a:rPr>
                <a:t> Key three-word vocab </a:t>
              </a:r>
            </a:p>
            <a:p>
              <a:pPr>
                <a:lnSpc>
                  <a:spcPts val="1575"/>
                </a:lnSpc>
              </a:pPr>
              <a:r>
                <a:rPr lang="en-US" sz="1125" dirty="0">
                  <a:solidFill>
                    <a:srgbClr val="FFFFFF"/>
                  </a:solidFill>
                  <a:latin typeface="Lato 2"/>
                </a:rPr>
                <a:t>Geography debate </a:t>
              </a:r>
            </a:p>
            <a:p>
              <a:pPr>
                <a:lnSpc>
                  <a:spcPts val="1575"/>
                </a:lnSpc>
              </a:pPr>
              <a:r>
                <a:rPr lang="en-US" sz="1125" dirty="0">
                  <a:solidFill>
                    <a:srgbClr val="FFFFFF"/>
                  </a:solidFill>
                  <a:latin typeface="Lato 2"/>
                </a:rPr>
                <a:t> Language link intervention for SODA </a:t>
              </a:r>
            </a:p>
            <a:p>
              <a:pPr>
                <a:lnSpc>
                  <a:spcPts val="1575"/>
                </a:lnSpc>
              </a:pPr>
              <a:r>
                <a:rPr lang="en-US" sz="1125" dirty="0">
                  <a:solidFill>
                    <a:srgbClr val="FFFFFF"/>
                  </a:solidFill>
                  <a:latin typeface="Lato 2"/>
                </a:rPr>
                <a:t>Purple pen editing discussions </a:t>
              </a:r>
            </a:p>
            <a:p>
              <a:pPr>
                <a:lnSpc>
                  <a:spcPts val="1575"/>
                </a:lnSpc>
              </a:pPr>
              <a:r>
                <a:rPr lang="en-US" sz="1125" dirty="0">
                  <a:solidFill>
                    <a:srgbClr val="FFFFFF"/>
                  </a:solidFill>
                  <a:latin typeface="Lato 2"/>
                </a:rPr>
                <a:t> Science – </a:t>
              </a:r>
              <a:r>
                <a:rPr lang="en-US" sz="1125" dirty="0" err="1">
                  <a:solidFill>
                    <a:srgbClr val="FFFFFF"/>
                  </a:solidFill>
                  <a:latin typeface="Lato 2"/>
                </a:rPr>
                <a:t>explorify</a:t>
              </a:r>
              <a:r>
                <a:rPr lang="en-US" sz="1125" dirty="0">
                  <a:solidFill>
                    <a:srgbClr val="FFFFFF"/>
                  </a:solidFill>
                  <a:latin typeface="Lato 2"/>
                </a:rPr>
                <a:t> odd one out </a:t>
              </a:r>
              <a:r>
                <a:rPr lang="en-US" sz="1125" dirty="0" err="1">
                  <a:solidFill>
                    <a:srgbClr val="FFFFFF"/>
                  </a:solidFill>
                  <a:latin typeface="Lato 2"/>
                </a:rPr>
                <a:t>etc</a:t>
              </a:r>
              <a:endParaRPr lang="en-US" sz="1125" dirty="0">
                <a:solidFill>
                  <a:srgbClr val="FFFFFF"/>
                </a:solidFill>
                <a:latin typeface="Lato 2"/>
              </a:endParaRPr>
            </a:p>
            <a:p>
              <a:pPr>
                <a:lnSpc>
                  <a:spcPts val="1575"/>
                </a:lnSpc>
              </a:pPr>
              <a:endParaRPr lang="en-US" sz="1125" dirty="0">
                <a:solidFill>
                  <a:srgbClr val="FFFFFF"/>
                </a:solidFill>
                <a:latin typeface="Lato 2"/>
              </a:endParaRPr>
            </a:p>
          </p:txBody>
        </p:sp>
        <p:sp>
          <p:nvSpPr>
            <p:cNvPr id="113" name="TextBox 113"/>
            <p:cNvSpPr txBox="1"/>
            <p:nvPr/>
          </p:nvSpPr>
          <p:spPr>
            <a:xfrm>
              <a:off x="0" y="3960801"/>
              <a:ext cx="4423594" cy="27239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1715"/>
                </a:lnSpc>
              </a:pPr>
              <a:endParaRPr/>
            </a:p>
          </p:txBody>
        </p:sp>
      </p:grpSp>
      <p:sp>
        <p:nvSpPr>
          <p:cNvPr id="114" name="TextBox 114"/>
          <p:cNvSpPr txBox="1"/>
          <p:nvPr/>
        </p:nvSpPr>
        <p:spPr>
          <a:xfrm>
            <a:off x="5935920" y="7220169"/>
            <a:ext cx="2893799" cy="26670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441"/>
              </a:lnSpc>
            </a:pPr>
            <a:r>
              <a:rPr lang="en-US" sz="1029">
                <a:solidFill>
                  <a:srgbClr val="FFFFFF"/>
                </a:solidFill>
                <a:latin typeface="Lato 2"/>
              </a:rPr>
              <a:t>Oral rehearsal before writing each sentence. </a:t>
            </a:r>
          </a:p>
          <a:p>
            <a:pPr>
              <a:lnSpc>
                <a:spcPts val="1441"/>
              </a:lnSpc>
            </a:pPr>
            <a:r>
              <a:rPr lang="en-US" sz="1029">
                <a:solidFill>
                  <a:srgbClr val="FFFFFF"/>
                </a:solidFill>
                <a:latin typeface="Lato 2"/>
              </a:rPr>
              <a:t>Echo reading </a:t>
            </a:r>
          </a:p>
          <a:p>
            <a:pPr>
              <a:lnSpc>
                <a:spcPts val="1441"/>
              </a:lnSpc>
            </a:pPr>
            <a:r>
              <a:rPr lang="en-US" sz="1029">
                <a:solidFill>
                  <a:srgbClr val="FFFFFF"/>
                </a:solidFill>
                <a:latin typeface="Lato 2"/>
              </a:rPr>
              <a:t>Talk partners </a:t>
            </a:r>
          </a:p>
          <a:p>
            <a:pPr>
              <a:lnSpc>
                <a:spcPts val="1441"/>
              </a:lnSpc>
            </a:pPr>
            <a:r>
              <a:rPr lang="en-US" sz="1029">
                <a:solidFill>
                  <a:srgbClr val="FFFFFF"/>
                </a:solidFill>
                <a:latin typeface="Lato 2"/>
              </a:rPr>
              <a:t>Fed in facts activities </a:t>
            </a:r>
          </a:p>
          <a:p>
            <a:pPr>
              <a:lnSpc>
                <a:spcPts val="1441"/>
              </a:lnSpc>
            </a:pPr>
            <a:r>
              <a:rPr lang="en-US" sz="1029">
                <a:solidFill>
                  <a:srgbClr val="FFFFFF"/>
                </a:solidFill>
                <a:latin typeface="Lato 2"/>
              </a:rPr>
              <a:t>Debates – particularly in English and History. </a:t>
            </a:r>
          </a:p>
          <a:p>
            <a:pPr>
              <a:lnSpc>
                <a:spcPts val="1441"/>
              </a:lnSpc>
            </a:pPr>
            <a:r>
              <a:rPr lang="en-US" sz="1029">
                <a:solidFill>
                  <a:srgbClr val="FFFFFF"/>
                </a:solidFill>
                <a:latin typeface="Lato 2"/>
              </a:rPr>
              <a:t>True/false questions and explaining the answer </a:t>
            </a:r>
          </a:p>
          <a:p>
            <a:pPr>
              <a:lnSpc>
                <a:spcPts val="1441"/>
              </a:lnSpc>
            </a:pPr>
            <a:r>
              <a:rPr lang="en-US" sz="1029">
                <a:solidFill>
                  <a:srgbClr val="FFFFFF"/>
                </a:solidFill>
                <a:latin typeface="Lato 2"/>
              </a:rPr>
              <a:t>Role play/hot seating – Particularly in English and History </a:t>
            </a:r>
          </a:p>
          <a:p>
            <a:pPr>
              <a:lnSpc>
                <a:spcPts val="1441"/>
              </a:lnSpc>
            </a:pPr>
            <a:r>
              <a:rPr lang="en-US" sz="1029">
                <a:solidFill>
                  <a:srgbClr val="FFFFFF"/>
                </a:solidFill>
                <a:latin typeface="Lato 2"/>
              </a:rPr>
              <a:t>Team work/collaborative work </a:t>
            </a:r>
          </a:p>
          <a:p>
            <a:pPr>
              <a:lnSpc>
                <a:spcPts val="1441"/>
              </a:lnSpc>
            </a:pPr>
            <a:r>
              <a:rPr lang="en-US" sz="1029">
                <a:solidFill>
                  <a:srgbClr val="FFFFFF"/>
                </a:solidFill>
                <a:latin typeface="Lato 2"/>
              </a:rPr>
              <a:t>Oral presentations – Palm oil </a:t>
            </a:r>
          </a:p>
          <a:p>
            <a:pPr>
              <a:lnSpc>
                <a:spcPts val="1441"/>
              </a:lnSpc>
            </a:pPr>
            <a:r>
              <a:rPr lang="en-US" sz="1029">
                <a:solidFill>
                  <a:srgbClr val="FFFFFF"/>
                </a:solidFill>
                <a:latin typeface="Lato 2"/>
              </a:rPr>
              <a:t>Computing – Creating algorithms and collecting data orally. </a:t>
            </a:r>
          </a:p>
          <a:p>
            <a:pPr>
              <a:lnSpc>
                <a:spcPts val="1441"/>
              </a:lnSpc>
            </a:pPr>
            <a:r>
              <a:rPr lang="en-US" sz="1029">
                <a:solidFill>
                  <a:srgbClr val="FFFFFF"/>
                </a:solidFill>
                <a:latin typeface="Lato 2"/>
              </a:rPr>
              <a:t>Reading out work to the rest of the class. </a:t>
            </a:r>
          </a:p>
          <a:p>
            <a:pPr>
              <a:lnSpc>
                <a:spcPts val="1441"/>
              </a:lnSpc>
            </a:pPr>
            <a:r>
              <a:rPr lang="en-US" sz="1029">
                <a:solidFill>
                  <a:srgbClr val="FFFFFF"/>
                </a:solidFill>
                <a:latin typeface="Lato 2"/>
              </a:rPr>
              <a:t>OPAL </a:t>
            </a:r>
          </a:p>
          <a:p>
            <a:pPr>
              <a:lnSpc>
                <a:spcPts val="1441"/>
              </a:lnSpc>
            </a:pPr>
            <a:endParaRPr lang="en-US" sz="1029">
              <a:solidFill>
                <a:srgbClr val="FFFFFF"/>
              </a:solidFill>
              <a:latin typeface="Lato 2"/>
            </a:endParaRPr>
          </a:p>
        </p:txBody>
      </p:sp>
      <p:sp>
        <p:nvSpPr>
          <p:cNvPr id="115" name="TextBox 115"/>
          <p:cNvSpPr txBox="1"/>
          <p:nvPr/>
        </p:nvSpPr>
        <p:spPr>
          <a:xfrm>
            <a:off x="8090685" y="1211905"/>
            <a:ext cx="2972415" cy="26127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99"/>
              </a:lnSpc>
            </a:pPr>
            <a:r>
              <a:rPr lang="en-US" sz="999">
                <a:solidFill>
                  <a:srgbClr val="FFFFFF"/>
                </a:solidFill>
                <a:latin typeface="Lato 2"/>
              </a:rPr>
              <a:t>STEM sentences in maths </a:t>
            </a:r>
          </a:p>
          <a:p>
            <a:pPr>
              <a:lnSpc>
                <a:spcPts val="1399"/>
              </a:lnSpc>
            </a:pPr>
            <a:r>
              <a:rPr lang="en-US" sz="999">
                <a:solidFill>
                  <a:srgbClr val="FFFFFF"/>
                </a:solidFill>
                <a:latin typeface="Lato 2"/>
              </a:rPr>
              <a:t>Echo and choral reading </a:t>
            </a:r>
          </a:p>
          <a:p>
            <a:pPr>
              <a:lnSpc>
                <a:spcPts val="1399"/>
              </a:lnSpc>
            </a:pPr>
            <a:r>
              <a:rPr lang="en-US" sz="999">
                <a:solidFill>
                  <a:srgbClr val="FFFFFF"/>
                </a:solidFill>
                <a:latin typeface="Lato 2"/>
              </a:rPr>
              <a:t>My turn, your turn </a:t>
            </a:r>
          </a:p>
          <a:p>
            <a:pPr>
              <a:lnSpc>
                <a:spcPts val="1399"/>
              </a:lnSpc>
            </a:pPr>
            <a:r>
              <a:rPr lang="en-US" sz="999">
                <a:solidFill>
                  <a:srgbClr val="FFFFFF"/>
                </a:solidFill>
                <a:latin typeface="Lato 2"/>
              </a:rPr>
              <a:t>Hot seating </a:t>
            </a:r>
          </a:p>
          <a:p>
            <a:pPr>
              <a:lnSpc>
                <a:spcPts val="1399"/>
              </a:lnSpc>
            </a:pPr>
            <a:r>
              <a:rPr lang="en-US" sz="999">
                <a:solidFill>
                  <a:srgbClr val="FFFFFF"/>
                </a:solidFill>
                <a:latin typeface="Lato 2"/>
              </a:rPr>
              <a:t>Reading out work at the end of an English lesson </a:t>
            </a:r>
          </a:p>
          <a:p>
            <a:pPr>
              <a:lnSpc>
                <a:spcPts val="1399"/>
              </a:lnSpc>
            </a:pPr>
            <a:r>
              <a:rPr lang="en-US" sz="999">
                <a:solidFill>
                  <a:srgbClr val="FFFFFF"/>
                </a:solidFill>
                <a:latin typeface="Lato 2"/>
              </a:rPr>
              <a:t>Read and edit work with a partner </a:t>
            </a:r>
          </a:p>
          <a:p>
            <a:pPr>
              <a:lnSpc>
                <a:spcPts val="1399"/>
              </a:lnSpc>
            </a:pPr>
            <a:r>
              <a:rPr lang="en-US" sz="999">
                <a:solidFill>
                  <a:srgbClr val="FFFFFF"/>
                </a:solidFill>
                <a:latin typeface="Lato 2"/>
              </a:rPr>
              <a:t>Oracy games for listening to others </a:t>
            </a:r>
          </a:p>
          <a:p>
            <a:pPr>
              <a:lnSpc>
                <a:spcPts val="1399"/>
              </a:lnSpc>
            </a:pPr>
            <a:r>
              <a:rPr lang="en-US" sz="999">
                <a:solidFill>
                  <a:srgbClr val="FFFFFF"/>
                </a:solidFill>
                <a:latin typeface="Lato 2"/>
              </a:rPr>
              <a:t>Times Table recall </a:t>
            </a:r>
          </a:p>
          <a:p>
            <a:pPr>
              <a:lnSpc>
                <a:spcPts val="1399"/>
              </a:lnSpc>
            </a:pPr>
            <a:r>
              <a:rPr lang="en-US" sz="999">
                <a:solidFill>
                  <a:srgbClr val="FFFFFF"/>
                </a:solidFill>
                <a:latin typeface="Lato 2"/>
              </a:rPr>
              <a:t>Circle time </a:t>
            </a:r>
          </a:p>
          <a:p>
            <a:pPr>
              <a:lnSpc>
                <a:spcPts val="1399"/>
              </a:lnSpc>
            </a:pPr>
            <a:r>
              <a:rPr lang="en-US" sz="999">
                <a:solidFill>
                  <a:srgbClr val="FFFFFF"/>
                </a:solidFill>
                <a:latin typeface="Lato 2"/>
              </a:rPr>
              <a:t>Discussions in lessons – RE, PSHE, English, Science (explaining prediction and conclusion) </a:t>
            </a:r>
          </a:p>
          <a:p>
            <a:pPr>
              <a:lnSpc>
                <a:spcPts val="1399"/>
              </a:lnSpc>
            </a:pPr>
            <a:r>
              <a:rPr lang="en-US" sz="999">
                <a:solidFill>
                  <a:srgbClr val="FFFFFF"/>
                </a:solidFill>
                <a:latin typeface="Lato 2"/>
              </a:rPr>
              <a:t>Different talking groups – formations, mixed ability,</a:t>
            </a:r>
          </a:p>
          <a:p>
            <a:pPr>
              <a:lnSpc>
                <a:spcPts val="1399"/>
              </a:lnSpc>
            </a:pPr>
            <a:r>
              <a:rPr lang="en-US" sz="999">
                <a:solidFill>
                  <a:srgbClr val="FFFFFF"/>
                </a:solidFill>
                <a:latin typeface="Lato 2"/>
              </a:rPr>
              <a:t> different friendship groups </a:t>
            </a:r>
          </a:p>
          <a:p>
            <a:pPr>
              <a:lnSpc>
                <a:spcPts val="1399"/>
              </a:lnSpc>
            </a:pPr>
            <a:r>
              <a:rPr lang="en-US" sz="999">
                <a:solidFill>
                  <a:srgbClr val="FFFFFF"/>
                </a:solidFill>
                <a:latin typeface="Lato 2"/>
              </a:rPr>
              <a:t>Debate in history </a:t>
            </a:r>
          </a:p>
          <a:p>
            <a:pPr>
              <a:lnSpc>
                <a:spcPts val="1399"/>
              </a:lnSpc>
            </a:pPr>
            <a:endParaRPr lang="en-US" sz="999">
              <a:solidFill>
                <a:srgbClr val="FFFFFF"/>
              </a:solidFill>
              <a:latin typeface="Lato 2"/>
            </a:endParaRPr>
          </a:p>
        </p:txBody>
      </p:sp>
      <p:sp>
        <p:nvSpPr>
          <p:cNvPr id="116" name="TextBox 116"/>
          <p:cNvSpPr txBox="1"/>
          <p:nvPr/>
        </p:nvSpPr>
        <p:spPr>
          <a:xfrm>
            <a:off x="10456983" y="7262770"/>
            <a:ext cx="2795768" cy="2351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715"/>
              </a:lnSpc>
            </a:pPr>
            <a:r>
              <a:rPr lang="en-US" sz="1225">
                <a:solidFill>
                  <a:srgbClr val="FFFFFF"/>
                </a:solidFill>
                <a:latin typeface="Lato 2"/>
              </a:rPr>
              <a:t>Stem sentences - maths, science, history, guided reading, re, PSHE </a:t>
            </a:r>
          </a:p>
          <a:p>
            <a:pPr>
              <a:lnSpc>
                <a:spcPts val="1715"/>
              </a:lnSpc>
            </a:pPr>
            <a:r>
              <a:rPr lang="en-US" sz="1225">
                <a:solidFill>
                  <a:srgbClr val="FFFFFF"/>
                </a:solidFill>
                <a:latin typeface="Lato 2"/>
                <a:cs typeface="Lato 2"/>
              </a:rPr>
              <a:t>talk tactics build it challenge it, instigating,  </a:t>
            </a:r>
          </a:p>
          <a:p>
            <a:pPr>
              <a:lnSpc>
                <a:spcPts val="1715"/>
              </a:lnSpc>
            </a:pPr>
            <a:r>
              <a:rPr lang="en-US" sz="1225">
                <a:solidFill>
                  <a:srgbClr val="FFFFFF"/>
                </a:solidFill>
                <a:latin typeface="Lato 2"/>
                <a:cs typeface="Lato 2"/>
              </a:rPr>
              <a:t>guided reading - summarise  </a:t>
            </a:r>
          </a:p>
          <a:p>
            <a:pPr>
              <a:lnSpc>
                <a:spcPts val="1715"/>
              </a:lnSpc>
            </a:pPr>
            <a:r>
              <a:rPr lang="en-US" sz="1225">
                <a:solidFill>
                  <a:srgbClr val="FFFFFF"/>
                </a:solidFill>
                <a:latin typeface="Lato 2"/>
              </a:rPr>
              <a:t>word banks </a:t>
            </a:r>
          </a:p>
          <a:p>
            <a:pPr>
              <a:lnSpc>
                <a:spcPts val="1715"/>
              </a:lnSpc>
            </a:pPr>
            <a:r>
              <a:rPr lang="en-US" sz="1225">
                <a:solidFill>
                  <a:srgbClr val="FFFFFF"/>
                </a:solidFill>
                <a:latin typeface="Lato 2"/>
                <a:cs typeface="Lato 2"/>
              </a:rPr>
              <a:t>modelling  </a:t>
            </a:r>
          </a:p>
          <a:p>
            <a:pPr>
              <a:lnSpc>
                <a:spcPts val="1715"/>
              </a:lnSpc>
            </a:pPr>
            <a:r>
              <a:rPr lang="en-US" sz="1225">
                <a:solidFill>
                  <a:srgbClr val="FFFFFF"/>
                </a:solidFill>
                <a:latin typeface="Lato 2"/>
              </a:rPr>
              <a:t>echo reading </a:t>
            </a:r>
          </a:p>
          <a:p>
            <a:pPr>
              <a:lnSpc>
                <a:spcPts val="1715"/>
              </a:lnSpc>
            </a:pPr>
            <a:r>
              <a:rPr lang="en-US" sz="1225">
                <a:solidFill>
                  <a:srgbClr val="FFFFFF"/>
                </a:solidFill>
                <a:latin typeface="Lato 2"/>
              </a:rPr>
              <a:t>NCETM - Times tables verbal recall </a:t>
            </a:r>
          </a:p>
          <a:p>
            <a:pPr>
              <a:lnSpc>
                <a:spcPts val="1715"/>
              </a:lnSpc>
            </a:pPr>
            <a:r>
              <a:rPr lang="en-US" sz="1225">
                <a:solidFill>
                  <a:srgbClr val="FFFFFF"/>
                </a:solidFill>
                <a:latin typeface="Lato 2"/>
              </a:rPr>
              <a:t>Peer feedback - duos and trios </a:t>
            </a:r>
          </a:p>
          <a:p>
            <a:pPr>
              <a:lnSpc>
                <a:spcPts val="1715"/>
              </a:lnSpc>
            </a:pPr>
            <a:endParaRPr lang="en-US" sz="1225">
              <a:solidFill>
                <a:srgbClr val="FFFFFF"/>
              </a:solidFill>
              <a:latin typeface="Lato 2"/>
            </a:endParaRPr>
          </a:p>
        </p:txBody>
      </p:sp>
      <p:sp>
        <p:nvSpPr>
          <p:cNvPr id="117" name="TextBox 117"/>
          <p:cNvSpPr txBox="1"/>
          <p:nvPr/>
        </p:nvSpPr>
        <p:spPr>
          <a:xfrm>
            <a:off x="12777777" y="1370032"/>
            <a:ext cx="3048313" cy="21647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435"/>
              </a:lnSpc>
            </a:pPr>
            <a:r>
              <a:rPr lang="en-US" sz="1025">
                <a:solidFill>
                  <a:srgbClr val="FFFFFF"/>
                </a:solidFill>
                <a:latin typeface="Lato 2"/>
              </a:rPr>
              <a:t>Discussions in RE </a:t>
            </a:r>
          </a:p>
          <a:p>
            <a:pPr>
              <a:lnSpc>
                <a:spcPts val="1435"/>
              </a:lnSpc>
            </a:pPr>
            <a:r>
              <a:rPr lang="en-US" sz="1025">
                <a:solidFill>
                  <a:srgbClr val="FFFFFF"/>
                </a:solidFill>
                <a:latin typeface="Lato 2"/>
              </a:rPr>
              <a:t>Discussions around planning </a:t>
            </a:r>
          </a:p>
          <a:p>
            <a:pPr>
              <a:lnSpc>
                <a:spcPts val="1435"/>
              </a:lnSpc>
            </a:pPr>
            <a:r>
              <a:rPr lang="en-US" sz="1025">
                <a:solidFill>
                  <a:srgbClr val="FFFFFF"/>
                </a:solidFill>
                <a:latin typeface="Lato 2"/>
              </a:rPr>
              <a:t>NCETM Maths Mastery </a:t>
            </a:r>
          </a:p>
          <a:p>
            <a:pPr>
              <a:lnSpc>
                <a:spcPts val="1435"/>
              </a:lnSpc>
            </a:pPr>
            <a:r>
              <a:rPr lang="en-US" sz="1025">
                <a:solidFill>
                  <a:srgbClr val="FFFFFF"/>
                </a:solidFill>
                <a:latin typeface="Lato 2"/>
              </a:rPr>
              <a:t>Intervention sequencing </a:t>
            </a:r>
          </a:p>
          <a:p>
            <a:pPr>
              <a:lnSpc>
                <a:spcPts val="1435"/>
              </a:lnSpc>
            </a:pPr>
            <a:r>
              <a:rPr lang="en-US" sz="1025">
                <a:solidFill>
                  <a:srgbClr val="FFFFFF"/>
                </a:solidFill>
                <a:latin typeface="Lato 2"/>
              </a:rPr>
              <a:t>Fable story telling </a:t>
            </a:r>
          </a:p>
          <a:p>
            <a:pPr>
              <a:lnSpc>
                <a:spcPts val="1435"/>
              </a:lnSpc>
            </a:pPr>
            <a:r>
              <a:rPr lang="en-US" sz="1025">
                <a:solidFill>
                  <a:srgbClr val="FFFFFF"/>
                </a:solidFill>
                <a:latin typeface="Lato 2"/>
              </a:rPr>
              <a:t>Sharing of English work, like fable stories, to other year groups. </a:t>
            </a:r>
          </a:p>
          <a:p>
            <a:pPr>
              <a:lnSpc>
                <a:spcPts val="1435"/>
              </a:lnSpc>
            </a:pPr>
            <a:r>
              <a:rPr lang="en-US" sz="1025">
                <a:solidFill>
                  <a:srgbClr val="FFFFFF"/>
                </a:solidFill>
                <a:latin typeface="Lato 2"/>
              </a:rPr>
              <a:t>Paired reading </a:t>
            </a:r>
          </a:p>
          <a:p>
            <a:pPr>
              <a:lnSpc>
                <a:spcPts val="1435"/>
              </a:lnSpc>
            </a:pPr>
            <a:r>
              <a:rPr lang="en-US" sz="1025">
                <a:solidFill>
                  <a:srgbClr val="FFFFFF"/>
                </a:solidFill>
                <a:latin typeface="Lato 2"/>
              </a:rPr>
              <a:t>Teamwork in subjects like DT and Maths </a:t>
            </a:r>
          </a:p>
          <a:p>
            <a:pPr>
              <a:lnSpc>
                <a:spcPts val="1435"/>
              </a:lnSpc>
            </a:pPr>
            <a:r>
              <a:rPr lang="en-US" sz="1025">
                <a:solidFill>
                  <a:srgbClr val="FFFFFF"/>
                </a:solidFill>
                <a:latin typeface="Lato 2"/>
              </a:rPr>
              <a:t>Opinions in music </a:t>
            </a:r>
          </a:p>
          <a:p>
            <a:pPr>
              <a:lnSpc>
                <a:spcPts val="1435"/>
              </a:lnSpc>
            </a:pPr>
            <a:r>
              <a:rPr lang="en-US" sz="1025">
                <a:solidFill>
                  <a:srgbClr val="FFFFFF"/>
                </a:solidFill>
                <a:latin typeface="Lato 2"/>
              </a:rPr>
              <a:t>Echo reading </a:t>
            </a:r>
          </a:p>
          <a:p>
            <a:pPr>
              <a:lnSpc>
                <a:spcPts val="1435"/>
              </a:lnSpc>
            </a:pPr>
            <a:endParaRPr lang="en-US" sz="1025">
              <a:solidFill>
                <a:srgbClr val="FFFFFF"/>
              </a:solidFill>
              <a:latin typeface="Lato 2"/>
            </a:endParaRPr>
          </a:p>
        </p:txBody>
      </p:sp>
      <p:sp>
        <p:nvSpPr>
          <p:cNvPr id="118" name="TextBox 118"/>
          <p:cNvSpPr txBox="1"/>
          <p:nvPr/>
        </p:nvSpPr>
        <p:spPr>
          <a:xfrm>
            <a:off x="15003606" y="7123618"/>
            <a:ext cx="2713263" cy="27896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495"/>
              </a:lnSpc>
            </a:pPr>
            <a:r>
              <a:rPr lang="en-US" sz="1068">
                <a:solidFill>
                  <a:srgbClr val="FFFFFF"/>
                </a:solidFill>
                <a:latin typeface="Lato 2"/>
              </a:rPr>
              <a:t>End of year performance. </a:t>
            </a:r>
          </a:p>
          <a:p>
            <a:pPr>
              <a:lnSpc>
                <a:spcPts val="1495"/>
              </a:lnSpc>
            </a:pPr>
            <a:r>
              <a:rPr lang="en-US" sz="1068">
                <a:solidFill>
                  <a:srgbClr val="FFFFFF"/>
                </a:solidFill>
                <a:latin typeface="Lato 2"/>
              </a:rPr>
              <a:t>Storytelling project during university week. </a:t>
            </a:r>
          </a:p>
          <a:p>
            <a:pPr>
              <a:lnSpc>
                <a:spcPts val="1495"/>
              </a:lnSpc>
            </a:pPr>
            <a:r>
              <a:rPr lang="en-US" sz="1068">
                <a:solidFill>
                  <a:srgbClr val="FFFFFF"/>
                </a:solidFill>
                <a:latin typeface="Lato 2"/>
              </a:rPr>
              <a:t>Performance opportunities during university week. </a:t>
            </a:r>
          </a:p>
          <a:p>
            <a:pPr>
              <a:lnSpc>
                <a:spcPts val="1495"/>
              </a:lnSpc>
            </a:pPr>
            <a:r>
              <a:rPr lang="en-US" sz="1068">
                <a:solidFill>
                  <a:srgbClr val="FFFFFF"/>
                </a:solidFill>
                <a:latin typeface="Lato 2"/>
              </a:rPr>
              <a:t>Silent summariser and discussions during guided reading using talk tactics. </a:t>
            </a:r>
          </a:p>
          <a:p>
            <a:pPr>
              <a:lnSpc>
                <a:spcPts val="1495"/>
              </a:lnSpc>
            </a:pPr>
            <a:r>
              <a:rPr lang="en-US" sz="1068">
                <a:solidFill>
                  <a:srgbClr val="FFFFFF"/>
                </a:solidFill>
                <a:latin typeface="Lato 2"/>
              </a:rPr>
              <a:t>Presentations for house captaincy. </a:t>
            </a:r>
          </a:p>
          <a:p>
            <a:pPr>
              <a:lnSpc>
                <a:spcPts val="1495"/>
              </a:lnSpc>
            </a:pPr>
            <a:r>
              <a:rPr lang="en-US" sz="1068">
                <a:solidFill>
                  <a:srgbClr val="FFFFFF"/>
                </a:solidFill>
                <a:latin typeface="Lato 2"/>
              </a:rPr>
              <a:t>Debates </a:t>
            </a:r>
          </a:p>
          <a:p>
            <a:pPr>
              <a:lnSpc>
                <a:spcPts val="1495"/>
              </a:lnSpc>
            </a:pPr>
            <a:r>
              <a:rPr lang="en-US" sz="1068">
                <a:solidFill>
                  <a:srgbClr val="FFFFFF"/>
                </a:solidFill>
                <a:latin typeface="Lato 2"/>
              </a:rPr>
              <a:t>Take over day – opportunities to teach / present. </a:t>
            </a:r>
          </a:p>
          <a:p>
            <a:pPr>
              <a:lnSpc>
                <a:spcPts val="1495"/>
              </a:lnSpc>
            </a:pPr>
            <a:r>
              <a:rPr lang="en-US" sz="1068">
                <a:solidFill>
                  <a:srgbClr val="FFFFFF"/>
                </a:solidFill>
                <a:latin typeface="Lato 2"/>
              </a:rPr>
              <a:t>Presenting their robot design to their group. </a:t>
            </a:r>
          </a:p>
          <a:p>
            <a:pPr>
              <a:lnSpc>
                <a:spcPts val="1495"/>
              </a:lnSpc>
            </a:pPr>
            <a:r>
              <a:rPr lang="en-US" sz="1068">
                <a:solidFill>
                  <a:srgbClr val="FFFFFF"/>
                </a:solidFill>
                <a:latin typeface="Lato 2"/>
              </a:rPr>
              <a:t>STEM sentences. </a:t>
            </a:r>
          </a:p>
          <a:p>
            <a:pPr>
              <a:lnSpc>
                <a:spcPts val="1495"/>
              </a:lnSpc>
            </a:pPr>
            <a:r>
              <a:rPr lang="en-US" sz="1068">
                <a:solidFill>
                  <a:srgbClr val="FFFFFF"/>
                </a:solidFill>
                <a:latin typeface="Lato 2"/>
              </a:rPr>
              <a:t>Use of knowledge strip to support discussion. </a:t>
            </a:r>
          </a:p>
          <a:p>
            <a:pPr>
              <a:lnSpc>
                <a:spcPts val="1495"/>
              </a:lnSpc>
            </a:pPr>
            <a:r>
              <a:rPr lang="en-US" sz="1068">
                <a:solidFill>
                  <a:srgbClr val="FFFFFF"/>
                </a:solidFill>
                <a:latin typeface="Lato 2"/>
              </a:rPr>
              <a:t>Echo reading. </a:t>
            </a:r>
          </a:p>
          <a:p>
            <a:pPr>
              <a:lnSpc>
                <a:spcPts val="1495"/>
              </a:lnSpc>
            </a:pPr>
            <a:endParaRPr lang="en-US" sz="1068">
              <a:solidFill>
                <a:srgbClr val="FFFFFF"/>
              </a:solidFill>
              <a:latin typeface="Lato 2"/>
            </a:endParaRPr>
          </a:p>
        </p:txBody>
      </p:sp>
      <p:sp>
        <p:nvSpPr>
          <p:cNvPr id="119" name="TextBox 119"/>
          <p:cNvSpPr txBox="1"/>
          <p:nvPr/>
        </p:nvSpPr>
        <p:spPr>
          <a:xfrm>
            <a:off x="1028700" y="2278267"/>
            <a:ext cx="2298995" cy="11609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532"/>
              </a:lnSpc>
            </a:pPr>
            <a:r>
              <a:rPr lang="en-US" sz="4047">
                <a:solidFill>
                  <a:srgbClr val="000000"/>
                </a:solidFill>
                <a:latin typeface="Lato 1 Heavy"/>
              </a:rPr>
              <a:t> Oracy Roadmap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f2639e7-8894-4288-a657-554fef9397eb">
      <Terms xmlns="http://schemas.microsoft.com/office/infopath/2007/PartnerControls"/>
    </lcf76f155ced4ddcb4097134ff3c332f>
    <TaxCatchAll xmlns="208d2d4d-98b1-4784-a8ee-319c2127167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DA41B127FE2F341ADE18E50B3424822" ma:contentTypeVersion="17" ma:contentTypeDescription="Create a new document." ma:contentTypeScope="" ma:versionID="bafb326f43f35348eb82473a4e6b0802">
  <xsd:schema xmlns:xsd="http://www.w3.org/2001/XMLSchema" xmlns:xs="http://www.w3.org/2001/XMLSchema" xmlns:p="http://schemas.microsoft.com/office/2006/metadata/properties" xmlns:ns2="2f2639e7-8894-4288-a657-554fef9397eb" xmlns:ns3="208d2d4d-98b1-4784-a8ee-319c2127167e" targetNamespace="http://schemas.microsoft.com/office/2006/metadata/properties" ma:root="true" ma:fieldsID="b8c2e2eb3a5385e9af0566b188c7498b" ns2:_="" ns3:_="">
    <xsd:import namespace="2f2639e7-8894-4288-a657-554fef9397eb"/>
    <xsd:import namespace="208d2d4d-98b1-4784-a8ee-319c212716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2639e7-8894-4288-a657-554fef9397e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8d2d4d-98b1-4784-a8ee-319c2127167e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a75b982c-b99a-4b1c-8eda-aa880ae3dc90}" ma:internalName="TaxCatchAll" ma:showField="CatchAllData" ma:web="208d2d4d-98b1-4784-a8ee-319c2127167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F8EB5B7-B4F8-4D60-B2B5-B563B6FBEE75}">
  <ds:schemaRefs>
    <ds:schemaRef ds:uri="http://schemas.microsoft.com/office/2006/metadata/properties"/>
    <ds:schemaRef ds:uri="http://schemas.microsoft.com/office/infopath/2007/PartnerControls"/>
    <ds:schemaRef ds:uri="2f2639e7-8894-4288-a657-554fef9397eb"/>
    <ds:schemaRef ds:uri="208d2d4d-98b1-4784-a8ee-319c2127167e"/>
  </ds:schemaRefs>
</ds:datastoreItem>
</file>

<file path=customXml/itemProps2.xml><?xml version="1.0" encoding="utf-8"?>
<ds:datastoreItem xmlns:ds="http://schemas.openxmlformats.org/officeDocument/2006/customXml" ds:itemID="{B233D72D-6D44-4224-9399-B72A926C2CB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7CFEC47-F65B-4C8B-ACC3-00754A0F157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f2639e7-8894-4288-a657-554fef9397eb"/>
    <ds:schemaRef ds:uri="208d2d4d-98b1-4784-a8ee-319c212716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426</Words>
  <Application>Microsoft Office PowerPoint</Application>
  <PresentationFormat>Custom</PresentationFormat>
  <Paragraphs>86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Lato 2</vt:lpstr>
      <vt:lpstr>Calibri</vt:lpstr>
      <vt:lpstr>Lato 1 Heavy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Red and Green Modular Business Roadmap Presentation</dc:title>
  <dc:creator>K Dryland</dc:creator>
  <cp:lastModifiedBy>K Dryland</cp:lastModifiedBy>
  <cp:revision>2</cp:revision>
  <dcterms:created xsi:type="dcterms:W3CDTF">2006-08-16T00:00:00Z</dcterms:created>
  <dcterms:modified xsi:type="dcterms:W3CDTF">2024-03-20T08:04:11Z</dcterms:modified>
  <dc:identifier>DAF_f96kJuU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b3e3b5ea-4b98-4e48-b5c9-b587d8d98a9b_Enabled">
    <vt:lpwstr>true</vt:lpwstr>
  </property>
  <property fmtid="{D5CDD505-2E9C-101B-9397-08002B2CF9AE}" pid="3" name="MSIP_Label_b3e3b5ea-4b98-4e48-b5c9-b587d8d98a9b_SetDate">
    <vt:lpwstr>2024-03-18T12:28:42Z</vt:lpwstr>
  </property>
  <property fmtid="{D5CDD505-2E9C-101B-9397-08002B2CF9AE}" pid="4" name="MSIP_Label_b3e3b5ea-4b98-4e48-b5c9-b587d8d98a9b_Method">
    <vt:lpwstr>Privileged</vt:lpwstr>
  </property>
  <property fmtid="{D5CDD505-2E9C-101B-9397-08002B2CF9AE}" pid="5" name="MSIP_Label_b3e3b5ea-4b98-4e48-b5c9-b587d8d98a9b_Name">
    <vt:lpwstr>b3e3b5ea-4b98-4e48-b5c9-b587d8d98a9b</vt:lpwstr>
  </property>
  <property fmtid="{D5CDD505-2E9C-101B-9397-08002B2CF9AE}" pid="6" name="MSIP_Label_b3e3b5ea-4b98-4e48-b5c9-b587d8d98a9b_SiteId">
    <vt:lpwstr>a091745a-b7d8-4d7a-b2a6-1359053d4510</vt:lpwstr>
  </property>
  <property fmtid="{D5CDD505-2E9C-101B-9397-08002B2CF9AE}" pid="7" name="MSIP_Label_b3e3b5ea-4b98-4e48-b5c9-b587d8d98a9b_ActionId">
    <vt:lpwstr>218cda08-44c5-4711-8ef0-d48ed2613954</vt:lpwstr>
  </property>
  <property fmtid="{D5CDD505-2E9C-101B-9397-08002B2CF9AE}" pid="8" name="MSIP_Label_b3e3b5ea-4b98-4e48-b5c9-b587d8d98a9b_ContentBits">
    <vt:lpwstr>3</vt:lpwstr>
  </property>
  <property fmtid="{D5CDD505-2E9C-101B-9397-08002B2CF9AE}" pid="9" name="ClassificationContentMarkingFooterLocations">
    <vt:lpwstr>Office Theme:10</vt:lpwstr>
  </property>
  <property fmtid="{D5CDD505-2E9C-101B-9397-08002B2CF9AE}" pid="10" name="ClassificationContentMarkingFooterText">
    <vt:lpwstr>Public</vt:lpwstr>
  </property>
  <property fmtid="{D5CDD505-2E9C-101B-9397-08002B2CF9AE}" pid="11" name="ClassificationContentMarkingHeaderLocations">
    <vt:lpwstr>Office Theme:9</vt:lpwstr>
  </property>
  <property fmtid="{D5CDD505-2E9C-101B-9397-08002B2CF9AE}" pid="12" name="ClassificationContentMarkingHeaderText">
    <vt:lpwstr>Public</vt:lpwstr>
  </property>
  <property fmtid="{D5CDD505-2E9C-101B-9397-08002B2CF9AE}" pid="13" name="MediaServiceImageTags">
    <vt:lpwstr/>
  </property>
  <property fmtid="{D5CDD505-2E9C-101B-9397-08002B2CF9AE}" pid="14" name="ContentTypeId">
    <vt:lpwstr>0x0101006DA41B127FE2F341ADE18E50B3424822</vt:lpwstr>
  </property>
</Properties>
</file>